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840" r:id="rId2"/>
    <p:sldMasterId id="2147483856" r:id="rId3"/>
  </p:sldMasterIdLst>
  <p:notesMasterIdLst>
    <p:notesMasterId r:id="rId55"/>
  </p:notesMasterIdLst>
  <p:handoutMasterIdLst>
    <p:handoutMasterId r:id="rId56"/>
  </p:handoutMasterIdLst>
  <p:sldIdLst>
    <p:sldId id="284" r:id="rId4"/>
    <p:sldId id="339" r:id="rId5"/>
    <p:sldId id="340" r:id="rId6"/>
    <p:sldId id="341" r:id="rId7"/>
    <p:sldId id="342" r:id="rId8"/>
    <p:sldId id="290" r:id="rId9"/>
    <p:sldId id="318" r:id="rId10"/>
    <p:sldId id="319" r:id="rId11"/>
    <p:sldId id="343" r:id="rId12"/>
    <p:sldId id="344" r:id="rId13"/>
    <p:sldId id="312" r:id="rId14"/>
    <p:sldId id="301" r:id="rId15"/>
    <p:sldId id="361" r:id="rId16"/>
    <p:sldId id="362" r:id="rId17"/>
    <p:sldId id="363" r:id="rId18"/>
    <p:sldId id="364" r:id="rId19"/>
    <p:sldId id="352" r:id="rId20"/>
    <p:sldId id="304" r:id="rId21"/>
    <p:sldId id="302" r:id="rId22"/>
    <p:sldId id="256" r:id="rId23"/>
    <p:sldId id="305" r:id="rId24"/>
    <p:sldId id="308" r:id="rId25"/>
    <p:sldId id="306" r:id="rId26"/>
    <p:sldId id="300" r:id="rId27"/>
    <p:sldId id="303" r:id="rId28"/>
    <p:sldId id="360" r:id="rId29"/>
    <p:sldId id="310" r:id="rId30"/>
    <p:sldId id="322" r:id="rId31"/>
    <p:sldId id="323" r:id="rId32"/>
    <p:sldId id="353" r:id="rId33"/>
    <p:sldId id="324" r:id="rId34"/>
    <p:sldId id="325" r:id="rId35"/>
    <p:sldId id="271" r:id="rId36"/>
    <p:sldId id="354" r:id="rId37"/>
    <p:sldId id="356" r:id="rId38"/>
    <p:sldId id="311" r:id="rId39"/>
    <p:sldId id="329" r:id="rId40"/>
    <p:sldId id="330" r:id="rId41"/>
    <p:sldId id="358" r:id="rId42"/>
    <p:sldId id="359" r:id="rId43"/>
    <p:sldId id="346" r:id="rId44"/>
    <p:sldId id="357" r:id="rId45"/>
    <p:sldId id="331" r:id="rId46"/>
    <p:sldId id="288" r:id="rId47"/>
    <p:sldId id="289" r:id="rId48"/>
    <p:sldId id="332" r:id="rId49"/>
    <p:sldId id="333" r:id="rId50"/>
    <p:sldId id="334" r:id="rId51"/>
    <p:sldId id="335" r:id="rId52"/>
    <p:sldId id="336" r:id="rId53"/>
    <p:sldId id="337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3BC71EC-927D-4A17-BA7C-887CB2440204}">
          <p14:sldIdLst>
            <p14:sldId id="284"/>
            <p14:sldId id="339"/>
            <p14:sldId id="340"/>
            <p14:sldId id="341"/>
            <p14:sldId id="342"/>
            <p14:sldId id="290"/>
            <p14:sldId id="318"/>
            <p14:sldId id="319"/>
            <p14:sldId id="343"/>
            <p14:sldId id="344"/>
            <p14:sldId id="312"/>
            <p14:sldId id="301"/>
            <p14:sldId id="361"/>
            <p14:sldId id="362"/>
            <p14:sldId id="363"/>
            <p14:sldId id="364"/>
            <p14:sldId id="352"/>
            <p14:sldId id="304"/>
            <p14:sldId id="302"/>
            <p14:sldId id="256"/>
            <p14:sldId id="305"/>
            <p14:sldId id="308"/>
            <p14:sldId id="306"/>
            <p14:sldId id="300"/>
            <p14:sldId id="303"/>
            <p14:sldId id="360"/>
            <p14:sldId id="310"/>
            <p14:sldId id="322"/>
            <p14:sldId id="323"/>
            <p14:sldId id="353"/>
            <p14:sldId id="324"/>
            <p14:sldId id="325"/>
            <p14:sldId id="271"/>
            <p14:sldId id="354"/>
            <p14:sldId id="356"/>
            <p14:sldId id="311"/>
            <p14:sldId id="329"/>
            <p14:sldId id="330"/>
            <p14:sldId id="358"/>
            <p14:sldId id="359"/>
            <p14:sldId id="346"/>
            <p14:sldId id="357"/>
            <p14:sldId id="331"/>
            <p14:sldId id="288"/>
            <p14:sldId id="289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à ENLEVER si non nécessaire" id="{46588DE2-07BB-4E5A-AF2C-37ADAE0BCB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8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eon Valérie" initials="TV" lastIdx="1" clrIdx="0">
    <p:extLst>
      <p:ext uri="{19B8F6BF-5375-455C-9EA6-DF929625EA0E}">
        <p15:presenceInfo xmlns:p15="http://schemas.microsoft.com/office/powerpoint/2012/main" userId="S::valerie.turgeon@cegepmontpetit.ca::1b450f87-bfaa-4071-9d8b-ae7ea46261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711"/>
    <a:srgbClr val="8F7F68"/>
    <a:srgbClr val="39C572"/>
    <a:srgbClr val="20A3AA"/>
    <a:srgbClr val="2AA0A6"/>
    <a:srgbClr val="6BBB23"/>
    <a:srgbClr val="0C3244"/>
    <a:srgbClr val="1E6C2D"/>
    <a:srgbClr val="68C8B8"/>
    <a:srgbClr val="32A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196D2-A3D8-4562-9F0E-D956B533524A}" v="6" dt="2022-12-01T15:56:41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8619" autoAdjust="0"/>
    <p:restoredTop sz="84841" autoAdjust="0"/>
  </p:normalViewPr>
  <p:slideViewPr>
    <p:cSldViewPr snapToGrid="0" showGuides="1">
      <p:cViewPr varScale="1">
        <p:scale>
          <a:sx n="86" d="100"/>
          <a:sy n="86" d="100"/>
        </p:scale>
        <p:origin x="60" y="654"/>
      </p:cViewPr>
      <p:guideLst>
        <p:guide orient="horz" pos="2160"/>
        <p:guide pos="386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66" Type="http://schemas.openxmlformats.org/officeDocument/2006/relationships/customXml" Target="../customXml/item3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64" Type="http://schemas.openxmlformats.org/officeDocument/2006/relationships/customXml" Target="../customXml/item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65" Type="http://schemas.openxmlformats.org/officeDocument/2006/relationships/customXml" Target="../customXml/item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DE05F381-6109-4D19-BB4E-30A1DAF64C04}"/>
    <pc:docChg chg="undo redo custSel addSld delSld modSld modSection">
      <pc:chgData name="Turgeon Valérie" userId="1b450f87-bfaa-4071-9d8b-ae7ea46261a8" providerId="ADAL" clId="{DE05F381-6109-4D19-BB4E-30A1DAF64C04}" dt="2022-07-05T21:20:10.845" v="109" actId="20577"/>
      <pc:docMkLst>
        <pc:docMk/>
      </pc:docMkLst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514078174" sldId="291"/>
        </pc:sldMkLst>
      </pc:sldChg>
      <pc:sldChg chg="modSp mod">
        <pc:chgData name="Turgeon Valérie" userId="1b450f87-bfaa-4071-9d8b-ae7ea46261a8" providerId="ADAL" clId="{DE05F381-6109-4D19-BB4E-30A1DAF64C04}" dt="2022-07-05T21:20:10.845" v="109" actId="20577"/>
        <pc:sldMkLst>
          <pc:docMk/>
          <pc:sldMk cId="3751878635" sldId="303"/>
        </pc:sldMkLst>
        <pc:spChg chg="mod">
          <ac:chgData name="Turgeon Valérie" userId="1b450f87-bfaa-4071-9d8b-ae7ea46261a8" providerId="ADAL" clId="{DE05F381-6109-4D19-BB4E-30A1DAF64C04}" dt="2022-07-05T21:20:10.845" v="109" actId="20577"/>
          <ac:spMkLst>
            <pc:docMk/>
            <pc:sldMk cId="3751878635" sldId="303"/>
            <ac:spMk id="3" creationId="{841A03EC-326F-4894-9494-4D82EAB2413B}"/>
          </ac:spMkLst>
        </pc:spChg>
      </pc:sldChg>
      <pc:sldChg chg="modSp mod">
        <pc:chgData name="Turgeon Valérie" userId="1b450f87-bfaa-4071-9d8b-ae7ea46261a8" providerId="ADAL" clId="{DE05F381-6109-4D19-BB4E-30A1DAF64C04}" dt="2022-07-05T16:21:40.024" v="1" actId="1036"/>
        <pc:sldMkLst>
          <pc:docMk/>
          <pc:sldMk cId="830468006" sldId="322"/>
        </pc:sldMkLst>
        <pc:picChg chg="mod">
          <ac:chgData name="Turgeon Valérie" userId="1b450f87-bfaa-4071-9d8b-ae7ea46261a8" providerId="ADAL" clId="{DE05F381-6109-4D19-BB4E-30A1DAF64C04}" dt="2022-07-05T16:21:40.024" v="1" actId="1036"/>
          <ac:picMkLst>
            <pc:docMk/>
            <pc:sldMk cId="830468006" sldId="322"/>
            <ac:picMk id="5" creationId="{84833D47-601F-4EE2-90EC-7AAFD7B70D6B}"/>
          </ac:picMkLst>
        </pc:picChg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952357011" sldId="326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834903257" sldId="327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1594221408" sldId="328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784099782" sldId="338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867750402" sldId="345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2451448240" sldId="347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3662497041" sldId="348"/>
        </pc:sldMkLst>
      </pc:sldChg>
      <pc:sldChg chg="del">
        <pc:chgData name="Turgeon Valérie" userId="1b450f87-bfaa-4071-9d8b-ae7ea46261a8" providerId="ADAL" clId="{DE05F381-6109-4D19-BB4E-30A1DAF64C04}" dt="2022-07-04T11:14:07.756" v="0" actId="47"/>
        <pc:sldMkLst>
          <pc:docMk/>
          <pc:sldMk cId="111005876" sldId="355"/>
        </pc:sldMkLst>
      </pc:sldChg>
      <pc:sldChg chg="modSp add mod">
        <pc:chgData name="Turgeon Valérie" userId="1b450f87-bfaa-4071-9d8b-ae7ea46261a8" providerId="ADAL" clId="{DE05F381-6109-4D19-BB4E-30A1DAF64C04}" dt="2022-07-05T21:20:05.386" v="108" actId="20577"/>
        <pc:sldMkLst>
          <pc:docMk/>
          <pc:sldMk cId="2199940869" sldId="360"/>
        </pc:sldMkLst>
        <pc:spChg chg="mod">
          <ac:chgData name="Turgeon Valérie" userId="1b450f87-bfaa-4071-9d8b-ae7ea46261a8" providerId="ADAL" clId="{DE05F381-6109-4D19-BB4E-30A1DAF64C04}" dt="2022-07-05T21:20:05.386" v="108" actId="20577"/>
          <ac:spMkLst>
            <pc:docMk/>
            <pc:sldMk cId="2199940869" sldId="360"/>
            <ac:spMk id="3" creationId="{841A03EC-326F-4894-9494-4D82EAB2413B}"/>
          </ac:spMkLst>
        </pc:spChg>
        <pc:spChg chg="mod">
          <ac:chgData name="Turgeon Valérie" userId="1b450f87-bfaa-4071-9d8b-ae7ea46261a8" providerId="ADAL" clId="{DE05F381-6109-4D19-BB4E-30A1DAF64C04}" dt="2022-07-05T21:16:40.575" v="53" actId="6549"/>
          <ac:spMkLst>
            <pc:docMk/>
            <pc:sldMk cId="2199940869" sldId="360"/>
            <ac:spMk id="11" creationId="{297AB797-3788-489A-A778-D2A98B2D9C5C}"/>
          </ac:spMkLst>
        </pc:spChg>
      </pc:sldChg>
    </pc:docChg>
  </pc:docChgLst>
  <pc:docChgLst>
    <pc:chgData name="Turgeon Valérie" userId="1b450f87-bfaa-4071-9d8b-ae7ea46261a8" providerId="ADAL" clId="{57E4C71F-0FD7-4EFF-84CF-AE70E9FCC750}"/>
    <pc:docChg chg="undo custSel addSld delSld modSld sldOrd delMainMaster modSection">
      <pc:chgData name="Turgeon Valérie" userId="1b450f87-bfaa-4071-9d8b-ae7ea46261a8" providerId="ADAL" clId="{57E4C71F-0FD7-4EFF-84CF-AE70E9FCC750}" dt="2021-06-23T02:41:29.466" v="1063" actId="14100"/>
      <pc:docMkLst>
        <pc:docMk/>
      </pc:docMkLst>
      <pc:sldChg chg="delSp modSp mod modTransition delAnim">
        <pc:chgData name="Turgeon Valérie" userId="1b450f87-bfaa-4071-9d8b-ae7ea46261a8" providerId="ADAL" clId="{57E4C71F-0FD7-4EFF-84CF-AE70E9FCC750}" dt="2021-06-23T02:32:13.398" v="931" actId="1076"/>
        <pc:sldMkLst>
          <pc:docMk/>
          <pc:sldMk cId="3151864384" sldId="256"/>
        </pc:sldMkLst>
        <pc:spChg chg="mod">
          <ac:chgData name="Turgeon Valérie" userId="1b450f87-bfaa-4071-9d8b-ae7ea46261a8" providerId="ADAL" clId="{57E4C71F-0FD7-4EFF-84CF-AE70E9FCC750}" dt="2021-06-23T02:32:13.398" v="931" actId="1076"/>
          <ac:spMkLst>
            <pc:docMk/>
            <pc:sldMk cId="3151864384" sldId="256"/>
            <ac:spMk id="7" creationId="{5217EEF9-1FCE-4B9A-8461-77A6EAC13405}"/>
          </ac:spMkLst>
        </pc:spChg>
        <pc:spChg chg="mod">
          <ac:chgData name="Turgeon Valérie" userId="1b450f87-bfaa-4071-9d8b-ae7ea46261a8" providerId="ADAL" clId="{57E4C71F-0FD7-4EFF-84CF-AE70E9FCC750}" dt="2021-06-23T02:29:54.179" v="838" actId="1076"/>
          <ac:spMkLst>
            <pc:docMk/>
            <pc:sldMk cId="3151864384" sldId="256"/>
            <ac:spMk id="10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2:29:52.616" v="837" actId="1076"/>
          <ac:spMkLst>
            <pc:docMk/>
            <pc:sldMk cId="3151864384" sldId="256"/>
            <ac:spMk id="11" creationId="{00000000-0000-0000-0000-000000000000}"/>
          </ac:spMkLst>
        </pc:spChg>
        <pc:spChg chg="del">
          <ac:chgData name="Turgeon Valérie" userId="1b450f87-bfaa-4071-9d8b-ae7ea46261a8" providerId="ADAL" clId="{57E4C71F-0FD7-4EFF-84CF-AE70E9FCC750}" dt="2021-06-23T02:27:23.282" v="797" actId="478"/>
          <ac:spMkLst>
            <pc:docMk/>
            <pc:sldMk cId="3151864384" sldId="256"/>
            <ac:spMk id="15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2:29:55.359" v="839" actId="1076"/>
          <ac:spMkLst>
            <pc:docMk/>
            <pc:sldMk cId="3151864384" sldId="256"/>
            <ac:spMk id="28" creationId="{FF40C84A-772E-4F29-9E3E-BB04CB93702B}"/>
          </ac:spMkLst>
        </pc:spChg>
        <pc:cxnChg chg="del">
          <ac:chgData name="Turgeon Valérie" userId="1b450f87-bfaa-4071-9d8b-ae7ea46261a8" providerId="ADAL" clId="{57E4C71F-0FD7-4EFF-84CF-AE70E9FCC750}" dt="2021-06-23T02:27:26.342" v="798" actId="478"/>
          <ac:cxnSpMkLst>
            <pc:docMk/>
            <pc:sldMk cId="3151864384" sldId="256"/>
            <ac:cxnSpMk id="13" creationId="{00000000-0000-0000-0000-000000000000}"/>
          </ac:cxnSpMkLst>
        </pc:cxnChg>
      </pc:sldChg>
      <pc:sldChg chg="add del">
        <pc:chgData name="Turgeon Valérie" userId="1b450f87-bfaa-4071-9d8b-ae7ea46261a8" providerId="ADAL" clId="{57E4C71F-0FD7-4EFF-84CF-AE70E9FCC750}" dt="2021-06-23T00:54:42.136" v="3" actId="47"/>
        <pc:sldMkLst>
          <pc:docMk/>
          <pc:sldMk cId="1356428131" sldId="275"/>
        </pc:sldMkLst>
      </pc:sldChg>
      <pc:sldChg chg="modSp add del mod modTransition">
        <pc:chgData name="Turgeon Valérie" userId="1b450f87-bfaa-4071-9d8b-ae7ea46261a8" providerId="ADAL" clId="{57E4C71F-0FD7-4EFF-84CF-AE70E9FCC750}" dt="2021-06-23T00:58:15.923" v="56" actId="20577"/>
        <pc:sldMkLst>
          <pc:docMk/>
          <pc:sldMk cId="1590453878" sldId="284"/>
        </pc:sldMkLst>
        <pc:spChg chg="mod">
          <ac:chgData name="Turgeon Valérie" userId="1b450f87-bfaa-4071-9d8b-ae7ea46261a8" providerId="ADAL" clId="{57E4C71F-0FD7-4EFF-84CF-AE70E9FCC750}" dt="2021-06-23T00:58:15.923" v="56" actId="20577"/>
          <ac:spMkLst>
            <pc:docMk/>
            <pc:sldMk cId="1590453878" sldId="284"/>
            <ac:spMk id="39" creationId="{00000000-0000-0000-0000-000000000000}"/>
          </ac:spMkLst>
        </pc:spChg>
      </pc:sldChg>
      <pc:sldChg chg="modTransition">
        <pc:chgData name="Turgeon Valérie" userId="1b450f87-bfaa-4071-9d8b-ae7ea46261a8" providerId="ADAL" clId="{57E4C71F-0FD7-4EFF-84CF-AE70E9FCC750}" dt="2021-06-23T00:57:04.345" v="19"/>
        <pc:sldMkLst>
          <pc:docMk/>
          <pc:sldMk cId="1687275866" sldId="287"/>
        </pc:sldMkLst>
      </pc:sldChg>
      <pc:sldChg chg="addSp modSp mod ord modTransition">
        <pc:chgData name="Turgeon Valérie" userId="1b450f87-bfaa-4071-9d8b-ae7ea46261a8" providerId="ADAL" clId="{57E4C71F-0FD7-4EFF-84CF-AE70E9FCC750}" dt="2021-06-23T01:10:16.789" v="268" actId="403"/>
        <pc:sldMkLst>
          <pc:docMk/>
          <pc:sldMk cId="1456799963" sldId="300"/>
        </pc:sldMkLst>
        <pc:spChg chg="add mod">
          <ac:chgData name="Turgeon Valérie" userId="1b450f87-bfaa-4071-9d8b-ae7ea46261a8" providerId="ADAL" clId="{57E4C71F-0FD7-4EFF-84CF-AE70E9FCC750}" dt="2021-06-23T01:10:16.789" v="268" actId="403"/>
          <ac:spMkLst>
            <pc:docMk/>
            <pc:sldMk cId="1456799963" sldId="300"/>
            <ac:spMk id="2" creationId="{6012D11A-F0D0-410B-AD42-CF0004B47280}"/>
          </ac:spMkLst>
        </pc:spChg>
        <pc:spChg chg="add mod">
          <ac:chgData name="Turgeon Valérie" userId="1b450f87-bfaa-4071-9d8b-ae7ea46261a8" providerId="ADAL" clId="{57E4C71F-0FD7-4EFF-84CF-AE70E9FCC750}" dt="2021-06-23T01:08:20.141" v="250" actId="20577"/>
          <ac:spMkLst>
            <pc:docMk/>
            <pc:sldMk cId="1456799963" sldId="300"/>
            <ac:spMk id="10" creationId="{EDEC8F26-A2D5-4D43-99E0-E2FF12F49541}"/>
          </ac:spMkLst>
        </pc:spChg>
      </pc:sldChg>
      <pc:sldChg chg="addSp modSp add mod ord modTransition">
        <pc:chgData name="Turgeon Valérie" userId="1b450f87-bfaa-4071-9d8b-ae7ea46261a8" providerId="ADAL" clId="{57E4C71F-0FD7-4EFF-84CF-AE70E9FCC750}" dt="2021-06-23T01:08:03.346" v="227" actId="1076"/>
        <pc:sldMkLst>
          <pc:docMk/>
          <pc:sldMk cId="2845269456" sldId="301"/>
        </pc:sldMkLst>
        <pc:spChg chg="add mod">
          <ac:chgData name="Turgeon Valérie" userId="1b450f87-bfaa-4071-9d8b-ae7ea46261a8" providerId="ADAL" clId="{57E4C71F-0FD7-4EFF-84CF-AE70E9FCC750}" dt="2021-06-23T01:08:03.346" v="227" actId="1076"/>
          <ac:spMkLst>
            <pc:docMk/>
            <pc:sldMk cId="2845269456" sldId="301"/>
            <ac:spMk id="2" creationId="{EE9473AE-6061-4D8B-B674-F6AD5E10CA6E}"/>
          </ac:spMkLst>
        </pc:spChg>
        <pc:graphicFrameChg chg="add mod">
          <ac:chgData name="Turgeon Valérie" userId="1b450f87-bfaa-4071-9d8b-ae7ea46261a8" providerId="ADAL" clId="{57E4C71F-0FD7-4EFF-84CF-AE70E9FCC750}" dt="2021-06-23T01:05:15.065" v="214"/>
          <ac:graphicFrameMkLst>
            <pc:docMk/>
            <pc:sldMk cId="2845269456" sldId="301"/>
            <ac:graphicFrameMk id="3" creationId="{A3713ACA-25EE-42B3-A9A2-DB66CED47822}"/>
          </ac:graphicFrameMkLst>
        </pc:graphicFrameChg>
      </pc:sldChg>
      <pc:sldChg chg="new del">
        <pc:chgData name="Turgeon Valérie" userId="1b450f87-bfaa-4071-9d8b-ae7ea46261a8" providerId="ADAL" clId="{57E4C71F-0FD7-4EFF-84CF-AE70E9FCC750}" dt="2021-06-23T00:58:47.643" v="58" actId="47"/>
        <pc:sldMkLst>
          <pc:docMk/>
          <pc:sldMk cId="1524824795" sldId="302"/>
        </pc:sldMkLst>
      </pc:sldChg>
      <pc:sldChg chg="addSp modSp add ord modTransition">
        <pc:chgData name="Turgeon Valérie" userId="1b450f87-bfaa-4071-9d8b-ae7ea46261a8" providerId="ADAL" clId="{57E4C71F-0FD7-4EFF-84CF-AE70E9FCC750}" dt="2021-06-23T02:17:34.359" v="784" actId="12269"/>
        <pc:sldMkLst>
          <pc:docMk/>
          <pc:sldMk cId="3730741352" sldId="302"/>
        </pc:sldMkLst>
        <pc:graphicFrameChg chg="add mod">
          <ac:chgData name="Turgeon Valérie" userId="1b450f87-bfaa-4071-9d8b-ae7ea46261a8" providerId="ADAL" clId="{57E4C71F-0FD7-4EFF-84CF-AE70E9FCC750}" dt="2021-06-23T02:17:34.359" v="784" actId="12269"/>
          <ac:graphicFrameMkLst>
            <pc:docMk/>
            <pc:sldMk cId="3730741352" sldId="302"/>
            <ac:graphicFrameMk id="2" creationId="{2EBFA99E-6D07-47D2-BCF2-83446071F385}"/>
          </ac:graphicFrameMkLst>
        </pc:graphicFrameChg>
      </pc:sldChg>
      <pc:sldChg chg="addSp delSp modSp add mod">
        <pc:chgData name="Turgeon Valérie" userId="1b450f87-bfaa-4071-9d8b-ae7ea46261a8" providerId="ADAL" clId="{57E4C71F-0FD7-4EFF-84CF-AE70E9FCC750}" dt="2021-06-23T01:11:47.891" v="279" actId="403"/>
        <pc:sldMkLst>
          <pc:docMk/>
          <pc:sldMk cId="3751878635" sldId="303"/>
        </pc:sldMkLst>
        <pc:spChg chg="del">
          <ac:chgData name="Turgeon Valérie" userId="1b450f87-bfaa-4071-9d8b-ae7ea46261a8" providerId="ADAL" clId="{57E4C71F-0FD7-4EFF-84CF-AE70E9FCC750}" dt="2021-06-23T01:09:06.861" v="259" actId="478"/>
          <ac:spMkLst>
            <pc:docMk/>
            <pc:sldMk cId="3751878635" sldId="303"/>
            <ac:spMk id="2" creationId="{6012D11A-F0D0-410B-AD42-CF0004B47280}"/>
          </ac:spMkLst>
        </pc:spChg>
        <pc:spChg chg="add mod">
          <ac:chgData name="Turgeon Valérie" userId="1b450f87-bfaa-4071-9d8b-ae7ea46261a8" providerId="ADAL" clId="{57E4C71F-0FD7-4EFF-84CF-AE70E9FCC750}" dt="2021-06-23T01:11:47.891" v="279" actId="403"/>
          <ac:spMkLst>
            <pc:docMk/>
            <pc:sldMk cId="3751878635" sldId="303"/>
            <ac:spMk id="3" creationId="{841A03EC-326F-4894-9494-4D82EAB2413B}"/>
          </ac:spMkLst>
        </pc:spChg>
        <pc:spChg chg="mod">
          <ac:chgData name="Turgeon Valérie" userId="1b450f87-bfaa-4071-9d8b-ae7ea46261a8" providerId="ADAL" clId="{57E4C71F-0FD7-4EFF-84CF-AE70E9FCC750}" dt="2021-06-23T01:09:00.852" v="258" actId="20577"/>
          <ac:spMkLst>
            <pc:docMk/>
            <pc:sldMk cId="3751878635" sldId="303"/>
            <ac:spMk id="10" creationId="{EDEC8F26-A2D5-4D43-99E0-E2FF12F49541}"/>
          </ac:spMkLst>
        </pc:spChg>
      </pc:sldChg>
      <pc:sldChg chg="addSp delSp modSp add mod ord modTransition delAnim modAnim">
        <pc:chgData name="Turgeon Valérie" userId="1b450f87-bfaa-4071-9d8b-ae7ea46261a8" providerId="ADAL" clId="{57E4C71F-0FD7-4EFF-84CF-AE70E9FCC750}" dt="2021-06-23T02:20:17.471" v="794" actId="207"/>
        <pc:sldMkLst>
          <pc:docMk/>
          <pc:sldMk cId="3318124967" sldId="304"/>
        </pc:sldMkLst>
        <pc:spChg chg="add del mod">
          <ac:chgData name="Turgeon Valérie" userId="1b450f87-bfaa-4071-9d8b-ae7ea46261a8" providerId="ADAL" clId="{57E4C71F-0FD7-4EFF-84CF-AE70E9FCC750}" dt="2021-06-23T01:21:17.200" v="425"/>
          <ac:spMkLst>
            <pc:docMk/>
            <pc:sldMk cId="3318124967" sldId="304"/>
            <ac:spMk id="2" creationId="{02463175-7EE6-4474-96FF-A4B6D4B2631A}"/>
          </ac:spMkLst>
        </pc:spChg>
        <pc:spChg chg="mod">
          <ac:chgData name="Turgeon Valérie" userId="1b450f87-bfaa-4071-9d8b-ae7ea46261a8" providerId="ADAL" clId="{57E4C71F-0FD7-4EFF-84CF-AE70E9FCC750}" dt="2021-06-23T01:18:42.162" v="385" actId="20577"/>
          <ac:spMkLst>
            <pc:docMk/>
            <pc:sldMk cId="3318124967" sldId="304"/>
            <ac:spMk id="28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9:33.257" v="422" actId="20577"/>
          <ac:spMkLst>
            <pc:docMk/>
            <pc:sldMk cId="3318124967" sldId="304"/>
            <ac:spMk id="29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9:17.545" v="404" actId="20577"/>
          <ac:spMkLst>
            <pc:docMk/>
            <pc:sldMk cId="3318124967" sldId="304"/>
            <ac:spMk id="30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7:44.485" v="332" actId="20577"/>
          <ac:spMkLst>
            <pc:docMk/>
            <pc:sldMk cId="3318124967" sldId="304"/>
            <ac:spMk id="31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7:49.948" v="339"/>
          <ac:spMkLst>
            <pc:docMk/>
            <pc:sldMk cId="3318124967" sldId="304"/>
            <ac:spMk id="32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7:59.179" v="354" actId="20577"/>
          <ac:spMkLst>
            <pc:docMk/>
            <pc:sldMk cId="3318124967" sldId="304"/>
            <ac:spMk id="33" creationId="{00000000-0000-0000-0000-000000000000}"/>
          </ac:spMkLst>
        </pc:spChg>
        <pc:spChg chg="del">
          <ac:chgData name="Turgeon Valérie" userId="1b450f87-bfaa-4071-9d8b-ae7ea46261a8" providerId="ADAL" clId="{57E4C71F-0FD7-4EFF-84CF-AE70E9FCC750}" dt="2021-06-23T01:15:16.857" v="286" actId="478"/>
          <ac:spMkLst>
            <pc:docMk/>
            <pc:sldMk cId="3318124967" sldId="304"/>
            <ac:spMk id="34" creationId="{00000000-0000-0000-0000-000000000000}"/>
          </ac:spMkLst>
        </pc:spChg>
        <pc:spChg chg="mod">
          <ac:chgData name="Turgeon Valérie" userId="1b450f87-bfaa-4071-9d8b-ae7ea46261a8" providerId="ADAL" clId="{57E4C71F-0FD7-4EFF-84CF-AE70E9FCC750}" dt="2021-06-23T01:15:59.911" v="316" actId="1076"/>
          <ac:spMkLst>
            <pc:docMk/>
            <pc:sldMk cId="3318124967" sldId="304"/>
            <ac:spMk id="44" creationId="{00000000-0000-0000-0000-000000000000}"/>
          </ac:spMkLst>
        </pc:spChg>
        <pc:picChg chg="add del mod">
          <ac:chgData name="Turgeon Valérie" userId="1b450f87-bfaa-4071-9d8b-ae7ea46261a8" providerId="ADAL" clId="{57E4C71F-0FD7-4EFF-84CF-AE70E9FCC750}" dt="2021-06-23T02:18:55.026" v="787" actId="478"/>
          <ac:picMkLst>
            <pc:docMk/>
            <pc:sldMk cId="3318124967" sldId="304"/>
            <ac:picMk id="3" creationId="{D96B227F-AEDC-4046-9521-7134EF5B6D13}"/>
          </ac:picMkLst>
        </pc:picChg>
        <pc:picChg chg="add del">
          <ac:chgData name="Turgeon Valérie" userId="1b450f87-bfaa-4071-9d8b-ae7ea46261a8" providerId="ADAL" clId="{57E4C71F-0FD7-4EFF-84CF-AE70E9FCC750}" dt="2021-06-23T01:43:31.450" v="437"/>
          <ac:picMkLst>
            <pc:docMk/>
            <pc:sldMk cId="3318124967" sldId="304"/>
            <ac:picMk id="4" creationId="{02757E84-CE8E-401A-9893-BCBA1FB6042D}"/>
          </ac:picMkLst>
        </pc:picChg>
        <pc:picChg chg="add del">
          <ac:chgData name="Turgeon Valérie" userId="1b450f87-bfaa-4071-9d8b-ae7ea46261a8" providerId="ADAL" clId="{57E4C71F-0FD7-4EFF-84CF-AE70E9FCC750}" dt="2021-06-23T01:46:14.916" v="439"/>
          <ac:picMkLst>
            <pc:docMk/>
            <pc:sldMk cId="3318124967" sldId="304"/>
            <ac:picMk id="5" creationId="{B985EF85-0494-4921-B873-1B09D6026732}"/>
          </ac:picMkLst>
        </pc:picChg>
        <pc:picChg chg="add del mod">
          <ac:chgData name="Turgeon Valérie" userId="1b450f87-bfaa-4071-9d8b-ae7ea46261a8" providerId="ADAL" clId="{57E4C71F-0FD7-4EFF-84CF-AE70E9FCC750}" dt="2021-06-23T02:19:35.802" v="792" actId="478"/>
          <ac:picMkLst>
            <pc:docMk/>
            <pc:sldMk cId="3318124967" sldId="304"/>
            <ac:picMk id="6" creationId="{088B31BC-96C1-4A46-81E5-1FBADA5C24FF}"/>
          </ac:picMkLst>
        </pc:picChg>
        <pc:picChg chg="add mod">
          <ac:chgData name="Turgeon Valérie" userId="1b450f87-bfaa-4071-9d8b-ae7ea46261a8" providerId="ADAL" clId="{57E4C71F-0FD7-4EFF-84CF-AE70E9FCC750}" dt="2021-06-23T02:19:30.968" v="791" actId="207"/>
          <ac:picMkLst>
            <pc:docMk/>
            <pc:sldMk cId="3318124967" sldId="304"/>
            <ac:picMk id="10" creationId="{99A9E222-CEBA-43E8-A091-14E152FA74E0}"/>
          </ac:picMkLst>
        </pc:picChg>
        <pc:picChg chg="add mod">
          <ac:chgData name="Turgeon Valérie" userId="1b450f87-bfaa-4071-9d8b-ae7ea46261a8" providerId="ADAL" clId="{57E4C71F-0FD7-4EFF-84CF-AE70E9FCC750}" dt="2021-06-23T02:20:17.471" v="794" actId="207"/>
          <ac:picMkLst>
            <pc:docMk/>
            <pc:sldMk cId="3318124967" sldId="304"/>
            <ac:picMk id="12" creationId="{CD68F8A0-CCC3-4A7E-9558-BECF04904772}"/>
          </ac:picMkLst>
        </pc:picChg>
        <pc:picChg chg="del">
          <ac:chgData name="Turgeon Valérie" userId="1b450f87-bfaa-4071-9d8b-ae7ea46261a8" providerId="ADAL" clId="{57E4C71F-0FD7-4EFF-84CF-AE70E9FCC750}" dt="2021-06-23T01:18:10.665" v="356" actId="478"/>
          <ac:picMkLst>
            <pc:docMk/>
            <pc:sldMk cId="3318124967" sldId="304"/>
            <ac:picMk id="25" creationId="{00000000-0000-0000-0000-000000000000}"/>
          </ac:picMkLst>
        </pc:picChg>
        <pc:picChg chg="del">
          <ac:chgData name="Turgeon Valérie" userId="1b450f87-bfaa-4071-9d8b-ae7ea46261a8" providerId="ADAL" clId="{57E4C71F-0FD7-4EFF-84CF-AE70E9FCC750}" dt="2021-06-23T01:40:42.274" v="426" actId="478"/>
          <ac:picMkLst>
            <pc:docMk/>
            <pc:sldMk cId="3318124967" sldId="304"/>
            <ac:picMk id="26" creationId="{00000000-0000-0000-0000-000000000000}"/>
          </ac:picMkLst>
        </pc:picChg>
        <pc:picChg chg="del">
          <ac:chgData name="Turgeon Valérie" userId="1b450f87-bfaa-4071-9d8b-ae7ea46261a8" providerId="ADAL" clId="{57E4C71F-0FD7-4EFF-84CF-AE70E9FCC750}" dt="2021-06-23T01:21:14.960" v="423" actId="478"/>
          <ac:picMkLst>
            <pc:docMk/>
            <pc:sldMk cId="3318124967" sldId="304"/>
            <ac:picMk id="27" creationId="{00000000-0000-0000-0000-000000000000}"/>
          </ac:picMkLst>
        </pc:picChg>
        <pc:picChg chg="add mod">
          <ac:chgData name="Turgeon Valérie" userId="1b450f87-bfaa-4071-9d8b-ae7ea46261a8" providerId="ADAL" clId="{57E4C71F-0FD7-4EFF-84CF-AE70E9FCC750}" dt="2021-06-23T01:18:17.204" v="357" actId="1076"/>
          <ac:picMkLst>
            <pc:docMk/>
            <pc:sldMk cId="3318124967" sldId="304"/>
            <ac:picMk id="35" creationId="{23678E98-B227-4C3F-AF26-AF82BC185B67}"/>
          </ac:picMkLst>
        </pc:picChg>
      </pc:sldChg>
      <pc:sldChg chg="addSp modSp add mod ord modTransition">
        <pc:chgData name="Turgeon Valérie" userId="1b450f87-bfaa-4071-9d8b-ae7ea46261a8" providerId="ADAL" clId="{57E4C71F-0FD7-4EFF-84CF-AE70E9FCC750}" dt="2021-06-23T02:34:02.682" v="938" actId="1076"/>
        <pc:sldMkLst>
          <pc:docMk/>
          <pc:sldMk cId="3933119338" sldId="305"/>
        </pc:sldMkLst>
        <pc:picChg chg="add mod">
          <ac:chgData name="Turgeon Valérie" userId="1b450f87-bfaa-4071-9d8b-ae7ea46261a8" providerId="ADAL" clId="{57E4C71F-0FD7-4EFF-84CF-AE70E9FCC750}" dt="2021-06-23T02:34:02.682" v="938" actId="1076"/>
          <ac:picMkLst>
            <pc:docMk/>
            <pc:sldMk cId="3933119338" sldId="305"/>
            <ac:picMk id="2" creationId="{189C94AE-E477-43F8-A093-B7CD03275D5D}"/>
          </ac:picMkLst>
        </pc:picChg>
      </pc:sldChg>
      <pc:sldChg chg="addSp delSp modSp add mod modTransition delAnim">
        <pc:chgData name="Turgeon Valérie" userId="1b450f87-bfaa-4071-9d8b-ae7ea46261a8" providerId="ADAL" clId="{57E4C71F-0FD7-4EFF-84CF-AE70E9FCC750}" dt="2021-06-23T02:38:21.751" v="951" actId="478"/>
        <pc:sldMkLst>
          <pc:docMk/>
          <pc:sldMk cId="4199192621" sldId="306"/>
        </pc:sldMkLst>
        <pc:spChg chg="del">
          <ac:chgData name="Turgeon Valérie" userId="1b450f87-bfaa-4071-9d8b-ae7ea46261a8" providerId="ADAL" clId="{57E4C71F-0FD7-4EFF-84CF-AE70E9FCC750}" dt="2021-06-23T02:38:21.751" v="951" actId="478"/>
          <ac:spMkLst>
            <pc:docMk/>
            <pc:sldMk cId="4199192621" sldId="306"/>
            <ac:spMk id="7" creationId="{5217EEF9-1FCE-4B9A-8461-77A6EAC13405}"/>
          </ac:spMkLst>
        </pc:spChg>
        <pc:spChg chg="mod">
          <ac:chgData name="Turgeon Valérie" userId="1b450f87-bfaa-4071-9d8b-ae7ea46261a8" providerId="ADAL" clId="{57E4C71F-0FD7-4EFF-84CF-AE70E9FCC750}" dt="2021-06-23T02:37:57.088" v="947" actId="1076"/>
          <ac:spMkLst>
            <pc:docMk/>
            <pc:sldMk cId="4199192621" sldId="306"/>
            <ac:spMk id="10" creationId="{00000000-0000-0000-0000-000000000000}"/>
          </ac:spMkLst>
        </pc:spChg>
        <pc:spChg chg="del">
          <ac:chgData name="Turgeon Valérie" userId="1b450f87-bfaa-4071-9d8b-ae7ea46261a8" providerId="ADAL" clId="{57E4C71F-0FD7-4EFF-84CF-AE70E9FCC750}" dt="2021-06-23T02:38:03.347" v="948" actId="478"/>
          <ac:spMkLst>
            <pc:docMk/>
            <pc:sldMk cId="4199192621" sldId="306"/>
            <ac:spMk id="11" creationId="{00000000-0000-0000-0000-000000000000}"/>
          </ac:spMkLst>
        </pc:spChg>
        <pc:spChg chg="del">
          <ac:chgData name="Turgeon Valérie" userId="1b450f87-bfaa-4071-9d8b-ae7ea46261a8" providerId="ADAL" clId="{57E4C71F-0FD7-4EFF-84CF-AE70E9FCC750}" dt="2021-06-23T02:37:51.911" v="945" actId="478"/>
          <ac:spMkLst>
            <pc:docMk/>
            <pc:sldMk cId="4199192621" sldId="306"/>
            <ac:spMk id="15" creationId="{00000000-0000-0000-0000-000000000000}"/>
          </ac:spMkLst>
        </pc:spChg>
        <pc:picChg chg="add mod">
          <ac:chgData name="Turgeon Valérie" userId="1b450f87-bfaa-4071-9d8b-ae7ea46261a8" providerId="ADAL" clId="{57E4C71F-0FD7-4EFF-84CF-AE70E9FCC750}" dt="2021-06-23T02:38:11.368" v="950" actId="1076"/>
          <ac:picMkLst>
            <pc:docMk/>
            <pc:sldMk cId="4199192621" sldId="306"/>
            <ac:picMk id="2" creationId="{F98F0712-EC1B-4554-A3F7-ADF821E0802D}"/>
          </ac:picMkLst>
        </pc:picChg>
        <pc:cxnChg chg="del">
          <ac:chgData name="Turgeon Valérie" userId="1b450f87-bfaa-4071-9d8b-ae7ea46261a8" providerId="ADAL" clId="{57E4C71F-0FD7-4EFF-84CF-AE70E9FCC750}" dt="2021-06-23T02:37:54.320" v="946" actId="478"/>
          <ac:cxnSpMkLst>
            <pc:docMk/>
            <pc:sldMk cId="4199192621" sldId="306"/>
            <ac:cxnSpMk id="13" creationId="{00000000-0000-0000-0000-000000000000}"/>
          </ac:cxnSpMkLst>
        </pc:cxnChg>
      </pc:sldChg>
      <pc:sldChg chg="add">
        <pc:chgData name="Turgeon Valérie" userId="1b450f87-bfaa-4071-9d8b-ae7ea46261a8" providerId="ADAL" clId="{57E4C71F-0FD7-4EFF-84CF-AE70E9FCC750}" dt="2021-06-23T02:32:38.209" v="932"/>
        <pc:sldMkLst>
          <pc:docMk/>
          <pc:sldMk cId="803461553" sldId="307"/>
        </pc:sldMkLst>
      </pc:sldChg>
      <pc:sldChg chg="addSp delSp modSp add mod">
        <pc:chgData name="Turgeon Valérie" userId="1b450f87-bfaa-4071-9d8b-ae7ea46261a8" providerId="ADAL" clId="{57E4C71F-0FD7-4EFF-84CF-AE70E9FCC750}" dt="2021-06-23T02:35:33.362" v="942" actId="1076"/>
        <pc:sldMkLst>
          <pc:docMk/>
          <pc:sldMk cId="1889390491" sldId="308"/>
        </pc:sldMkLst>
        <pc:picChg chg="del">
          <ac:chgData name="Turgeon Valérie" userId="1b450f87-bfaa-4071-9d8b-ae7ea46261a8" providerId="ADAL" clId="{57E4C71F-0FD7-4EFF-84CF-AE70E9FCC750}" dt="2021-06-23T02:34:15.005" v="940" actId="478"/>
          <ac:picMkLst>
            <pc:docMk/>
            <pc:sldMk cId="1889390491" sldId="308"/>
            <ac:picMk id="2" creationId="{189C94AE-E477-43F8-A093-B7CD03275D5D}"/>
          </ac:picMkLst>
        </pc:picChg>
        <pc:picChg chg="add mod">
          <ac:chgData name="Turgeon Valérie" userId="1b450f87-bfaa-4071-9d8b-ae7ea46261a8" providerId="ADAL" clId="{57E4C71F-0FD7-4EFF-84CF-AE70E9FCC750}" dt="2021-06-23T02:35:33.362" v="942" actId="1076"/>
          <ac:picMkLst>
            <pc:docMk/>
            <pc:sldMk cId="1889390491" sldId="308"/>
            <ac:picMk id="3" creationId="{84C69C14-29F2-4BC5-908A-5019544EB8C6}"/>
          </ac:picMkLst>
        </pc:picChg>
      </pc:sldChg>
      <pc:sldChg chg="add">
        <pc:chgData name="Turgeon Valérie" userId="1b450f87-bfaa-4071-9d8b-ae7ea46261a8" providerId="ADAL" clId="{57E4C71F-0FD7-4EFF-84CF-AE70E9FCC750}" dt="2021-06-23T02:37:43.811" v="943"/>
        <pc:sldMkLst>
          <pc:docMk/>
          <pc:sldMk cId="1887166918" sldId="309"/>
        </pc:sldMkLst>
      </pc:sldChg>
      <pc:sldChg chg="addSp delSp modSp add mod ord">
        <pc:chgData name="Turgeon Valérie" userId="1b450f87-bfaa-4071-9d8b-ae7ea46261a8" providerId="ADAL" clId="{57E4C71F-0FD7-4EFF-84CF-AE70E9FCC750}" dt="2021-06-23T02:41:29.466" v="1063" actId="14100"/>
        <pc:sldMkLst>
          <pc:docMk/>
          <pc:sldMk cId="2898425664" sldId="310"/>
        </pc:sldMkLst>
        <pc:spChg chg="add mod">
          <ac:chgData name="Turgeon Valérie" userId="1b450f87-bfaa-4071-9d8b-ae7ea46261a8" providerId="ADAL" clId="{57E4C71F-0FD7-4EFF-84CF-AE70E9FCC750}" dt="2021-06-23T02:41:29.466" v="1063" actId="14100"/>
          <ac:spMkLst>
            <pc:docMk/>
            <pc:sldMk cId="2898425664" sldId="310"/>
            <ac:spMk id="2" creationId="{0F60FF21-A670-44D0-BEF4-41EC283096C0}"/>
          </ac:spMkLst>
        </pc:spChg>
        <pc:spChg chg="del mod">
          <ac:chgData name="Turgeon Valérie" userId="1b450f87-bfaa-4071-9d8b-ae7ea46261a8" providerId="ADAL" clId="{57E4C71F-0FD7-4EFF-84CF-AE70E9FCC750}" dt="2021-06-23T02:38:56.419" v="956" actId="478"/>
          <ac:spMkLst>
            <pc:docMk/>
            <pc:sldMk cId="2898425664" sldId="310"/>
            <ac:spMk id="3" creationId="{841A03EC-326F-4894-9494-4D82EAB2413B}"/>
          </ac:spMkLst>
        </pc:spChg>
        <pc:spChg chg="mod">
          <ac:chgData name="Turgeon Valérie" userId="1b450f87-bfaa-4071-9d8b-ae7ea46261a8" providerId="ADAL" clId="{57E4C71F-0FD7-4EFF-84CF-AE70E9FCC750}" dt="2021-06-23T02:39:04.687" v="963" actId="20577"/>
          <ac:spMkLst>
            <pc:docMk/>
            <pc:sldMk cId="2898425664" sldId="310"/>
            <ac:spMk id="10" creationId="{EDEC8F26-A2D5-4D43-99E0-E2FF12F49541}"/>
          </ac:spMkLst>
        </pc:spChg>
        <pc:spChg chg="mod">
          <ac:chgData name="Turgeon Valérie" userId="1b450f87-bfaa-4071-9d8b-ae7ea46261a8" providerId="ADAL" clId="{57E4C71F-0FD7-4EFF-84CF-AE70E9FCC750}" dt="2021-06-23T02:40:11.561" v="1035" actId="21"/>
          <ac:spMkLst>
            <pc:docMk/>
            <pc:sldMk cId="2898425664" sldId="310"/>
            <ac:spMk id="55" creationId="{00000000-0000-0000-0000-000000000000}"/>
          </ac:spMkLst>
        </pc:spChg>
      </pc:sldChg>
      <pc:sldMasterChg chg="del delSldLayout">
        <pc:chgData name="Turgeon Valérie" userId="1b450f87-bfaa-4071-9d8b-ae7ea46261a8" providerId="ADAL" clId="{57E4C71F-0FD7-4EFF-84CF-AE70E9FCC750}" dt="2021-06-23T00:54:42.136" v="3" actId="47"/>
        <pc:sldMasterMkLst>
          <pc:docMk/>
          <pc:sldMasterMk cId="3860276858" sldId="2147483856"/>
        </pc:sldMasterMkLst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98893293" sldId="2147483857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529656908" sldId="2147483858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3138781762" sldId="2147483859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3926260250" sldId="2147483860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2513989574" sldId="2147483861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1429626435" sldId="2147483862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1053961988" sldId="2147483863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2539801697" sldId="2147483864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882925564" sldId="2147483865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2752666681" sldId="2147483866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810796068" sldId="2147483867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2094700206" sldId="2147483868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3487709555" sldId="2147483869"/>
          </pc:sldLayoutMkLst>
        </pc:sldLayoutChg>
        <pc:sldLayoutChg chg="del">
          <pc:chgData name="Turgeon Valérie" userId="1b450f87-bfaa-4071-9d8b-ae7ea46261a8" providerId="ADAL" clId="{57E4C71F-0FD7-4EFF-84CF-AE70E9FCC750}" dt="2021-06-23T00:54:42.136" v="3" actId="47"/>
          <pc:sldLayoutMkLst>
            <pc:docMk/>
            <pc:sldMasterMk cId="3860276858" sldId="2147483856"/>
            <pc:sldLayoutMk cId="216320912" sldId="2147483870"/>
          </pc:sldLayoutMkLst>
        </pc:sldLayoutChg>
      </pc:sldMasterChg>
    </pc:docChg>
  </pc:docChgLst>
  <pc:docChgLst>
    <pc:chgData name="Turgeon Valérie" userId="1b450f87-bfaa-4071-9d8b-ae7ea46261a8" providerId="ADAL" clId="{92750E6C-2FB9-465C-B618-547EF01F125E}"/>
    <pc:docChg chg="undo custSel addSld delSld modSld modSection">
      <pc:chgData name="Turgeon Valérie" userId="1b450f87-bfaa-4071-9d8b-ae7ea46261a8" providerId="ADAL" clId="{92750E6C-2FB9-465C-B618-547EF01F125E}" dt="2021-06-23T12:54:40.234" v="128" actId="12100"/>
      <pc:docMkLst>
        <pc:docMk/>
      </pc:docMkLst>
      <pc:sldChg chg="addSp modSp mod modTransition">
        <pc:chgData name="Turgeon Valérie" userId="1b450f87-bfaa-4071-9d8b-ae7ea46261a8" providerId="ADAL" clId="{92750E6C-2FB9-465C-B618-547EF01F125E}" dt="2021-06-23T10:10:19.406" v="7" actId="14100"/>
        <pc:sldMkLst>
          <pc:docMk/>
          <pc:sldMk cId="3151864384" sldId="256"/>
        </pc:sldMkLst>
        <pc:picChg chg="add mod">
          <ac:chgData name="Turgeon Valérie" userId="1b450f87-bfaa-4071-9d8b-ae7ea46261a8" providerId="ADAL" clId="{92750E6C-2FB9-465C-B618-547EF01F125E}" dt="2021-06-23T10:10:19.406" v="7" actId="14100"/>
          <ac:picMkLst>
            <pc:docMk/>
            <pc:sldMk cId="3151864384" sldId="256"/>
            <ac:picMk id="14" creationId="{A545AB15-4052-4775-8231-954F9CE136F2}"/>
          </ac:picMkLst>
        </pc:picChg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1802198" sldId="257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3467938881" sldId="259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4128925653" sldId="260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1494955824" sldId="261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588195894" sldId="262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3099629219" sldId="265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710632542" sldId="267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2159685286" sldId="268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3590389602" sldId="269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2520309390" sldId="270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1846729076" sldId="271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3065466275" sldId="272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3189226732" sldId="273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4014701178" sldId="274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1590453878" sldId="284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1687275866" sldId="287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1456799963" sldId="300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2845269456" sldId="301"/>
        </pc:sldMkLst>
      </pc:sldChg>
      <pc:sldChg chg="modSp modTransition">
        <pc:chgData name="Turgeon Valérie" userId="1b450f87-bfaa-4071-9d8b-ae7ea46261a8" providerId="ADAL" clId="{92750E6C-2FB9-465C-B618-547EF01F125E}" dt="2021-06-23T10:42:58.645" v="20" actId="20577"/>
        <pc:sldMkLst>
          <pc:docMk/>
          <pc:sldMk cId="3730741352" sldId="302"/>
        </pc:sldMkLst>
        <pc:graphicFrameChg chg="mod">
          <ac:chgData name="Turgeon Valérie" userId="1b450f87-bfaa-4071-9d8b-ae7ea46261a8" providerId="ADAL" clId="{92750E6C-2FB9-465C-B618-547EF01F125E}" dt="2021-06-23T10:42:58.645" v="20" actId="20577"/>
          <ac:graphicFrameMkLst>
            <pc:docMk/>
            <pc:sldMk cId="3730741352" sldId="302"/>
            <ac:graphicFrameMk id="2" creationId="{2EBFA99E-6D07-47D2-BCF2-83446071F385}"/>
          </ac:graphicFrameMkLst>
        </pc:graphicFrameChg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3751878635" sldId="303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3318124967" sldId="304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3933119338" sldId="305"/>
        </pc:sldMkLst>
      </pc:sldChg>
      <pc:sldChg chg="addSp delSp modSp mod modTransition">
        <pc:chgData name="Turgeon Valérie" userId="1b450f87-bfaa-4071-9d8b-ae7ea46261a8" providerId="ADAL" clId="{92750E6C-2FB9-465C-B618-547EF01F125E}" dt="2021-06-23T10:12:53.693" v="16" actId="1076"/>
        <pc:sldMkLst>
          <pc:docMk/>
          <pc:sldMk cId="4199192621" sldId="306"/>
        </pc:sldMkLst>
        <pc:picChg chg="add del mod">
          <ac:chgData name="Turgeon Valérie" userId="1b450f87-bfaa-4071-9d8b-ae7ea46261a8" providerId="ADAL" clId="{92750E6C-2FB9-465C-B618-547EF01F125E}" dt="2021-06-23T10:10:10.384" v="4" actId="21"/>
          <ac:picMkLst>
            <pc:docMk/>
            <pc:sldMk cId="4199192621" sldId="306"/>
            <ac:picMk id="4" creationId="{F12D34FF-A207-4DC5-B351-B589584FE48B}"/>
          </ac:picMkLst>
        </pc:picChg>
        <pc:picChg chg="add mod">
          <ac:chgData name="Turgeon Valérie" userId="1b450f87-bfaa-4071-9d8b-ae7ea46261a8" providerId="ADAL" clId="{92750E6C-2FB9-465C-B618-547EF01F125E}" dt="2021-06-23T10:12:37.195" v="13" actId="14100"/>
          <ac:picMkLst>
            <pc:docMk/>
            <pc:sldMk cId="4199192621" sldId="306"/>
            <ac:picMk id="7" creationId="{A39F3873-B733-40B1-9F3B-62B3BEF2C22C}"/>
          </ac:picMkLst>
        </pc:picChg>
        <pc:picChg chg="add mod">
          <ac:chgData name="Turgeon Valérie" userId="1b450f87-bfaa-4071-9d8b-ae7ea46261a8" providerId="ADAL" clId="{92750E6C-2FB9-465C-B618-547EF01F125E}" dt="2021-06-23T10:12:53.693" v="16" actId="1076"/>
          <ac:picMkLst>
            <pc:docMk/>
            <pc:sldMk cId="4199192621" sldId="306"/>
            <ac:picMk id="9" creationId="{6FFADFA0-7C25-407C-9EF6-D5D6F272DAA4}"/>
          </ac:picMkLst>
        </pc:picChg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803461553" sldId="307"/>
        </pc:sldMkLst>
      </pc:sldChg>
      <pc:sldChg chg="modTransition">
        <pc:chgData name="Turgeon Valérie" userId="1b450f87-bfaa-4071-9d8b-ae7ea46261a8" providerId="ADAL" clId="{92750E6C-2FB9-465C-B618-547EF01F125E}" dt="2021-06-23T10:06:44.951" v="0"/>
        <pc:sldMkLst>
          <pc:docMk/>
          <pc:sldMk cId="1889390491" sldId="308"/>
        </pc:sldMkLst>
      </pc:sldChg>
      <pc:sldChg chg="del">
        <pc:chgData name="Turgeon Valérie" userId="1b450f87-bfaa-4071-9d8b-ae7ea46261a8" providerId="ADAL" clId="{92750E6C-2FB9-465C-B618-547EF01F125E}" dt="2021-06-23T11:54:34.727" v="21" actId="47"/>
        <pc:sldMkLst>
          <pc:docMk/>
          <pc:sldMk cId="1887166918" sldId="309"/>
        </pc:sldMkLst>
      </pc:sldChg>
      <pc:sldChg chg="addSp modSp mod modTransition">
        <pc:chgData name="Turgeon Valérie" userId="1b450f87-bfaa-4071-9d8b-ae7ea46261a8" providerId="ADAL" clId="{92750E6C-2FB9-465C-B618-547EF01F125E}" dt="2021-06-23T11:56:36.972" v="35" actId="1076"/>
        <pc:sldMkLst>
          <pc:docMk/>
          <pc:sldMk cId="2898425664" sldId="310"/>
        </pc:sldMkLst>
        <pc:spChg chg="add mod">
          <ac:chgData name="Turgeon Valérie" userId="1b450f87-bfaa-4071-9d8b-ae7ea46261a8" providerId="ADAL" clId="{92750E6C-2FB9-465C-B618-547EF01F125E}" dt="2021-06-23T11:56:36.972" v="35" actId="1076"/>
          <ac:spMkLst>
            <pc:docMk/>
            <pc:sldMk cId="2898425664" sldId="310"/>
            <ac:spMk id="3" creationId="{64314C79-124B-4E4E-9845-ED6EFE4E2634}"/>
          </ac:spMkLst>
        </pc:spChg>
        <pc:spChg chg="mod">
          <ac:chgData name="Turgeon Valérie" userId="1b450f87-bfaa-4071-9d8b-ae7ea46261a8" providerId="ADAL" clId="{92750E6C-2FB9-465C-B618-547EF01F125E}" dt="2021-06-23T11:56:18.011" v="32" actId="1076"/>
          <ac:spMkLst>
            <pc:docMk/>
            <pc:sldMk cId="2898425664" sldId="310"/>
            <ac:spMk id="55" creationId="{00000000-0000-0000-0000-000000000000}"/>
          </ac:spMkLst>
        </pc:spChg>
      </pc:sldChg>
      <pc:sldChg chg="modSp add mod">
        <pc:chgData name="Turgeon Valérie" userId="1b450f87-bfaa-4071-9d8b-ae7ea46261a8" providerId="ADAL" clId="{92750E6C-2FB9-465C-B618-547EF01F125E}" dt="2021-06-23T12:54:40.234" v="128" actId="12100"/>
        <pc:sldMkLst>
          <pc:docMk/>
          <pc:sldMk cId="1188588359" sldId="311"/>
        </pc:sldMkLst>
        <pc:spChg chg="mod">
          <ac:chgData name="Turgeon Valérie" userId="1b450f87-bfaa-4071-9d8b-ae7ea46261a8" providerId="ADAL" clId="{92750E6C-2FB9-465C-B618-547EF01F125E}" dt="2021-06-23T12:54:23.418" v="127" actId="14100"/>
          <ac:spMkLst>
            <pc:docMk/>
            <pc:sldMk cId="1188588359" sldId="311"/>
            <ac:spMk id="2" creationId="{EE9473AE-6061-4D8B-B674-F6AD5E10CA6E}"/>
          </ac:spMkLst>
        </pc:spChg>
        <pc:graphicFrameChg chg="mod">
          <ac:chgData name="Turgeon Valérie" userId="1b450f87-bfaa-4071-9d8b-ae7ea46261a8" providerId="ADAL" clId="{92750E6C-2FB9-465C-B618-547EF01F125E}" dt="2021-06-23T12:54:40.234" v="128" actId="12100"/>
          <ac:graphicFrameMkLst>
            <pc:docMk/>
            <pc:sldMk cId="1188588359" sldId="311"/>
            <ac:graphicFrameMk id="3" creationId="{A3713ACA-25EE-42B3-A9A2-DB66CED47822}"/>
          </ac:graphicFrameMkLst>
        </pc:graphicFrameChg>
      </pc:sldChg>
      <pc:sldChg chg="add del">
        <pc:chgData name="Turgeon Valérie" userId="1b450f87-bfaa-4071-9d8b-ae7ea46261a8" providerId="ADAL" clId="{92750E6C-2FB9-465C-B618-547EF01F125E}" dt="2021-06-23T12:52:30.423" v="37" actId="2696"/>
        <pc:sldMkLst>
          <pc:docMk/>
          <pc:sldMk cId="2512500499" sldId="311"/>
        </pc:sldMkLst>
      </pc:sldChg>
      <pc:sldMasterChg chg="delSldLayout">
        <pc:chgData name="Turgeon Valérie" userId="1b450f87-bfaa-4071-9d8b-ae7ea46261a8" providerId="ADAL" clId="{92750E6C-2FB9-465C-B618-547EF01F125E}" dt="2021-06-23T11:54:34.727" v="21" actId="47"/>
        <pc:sldMasterMkLst>
          <pc:docMk/>
          <pc:sldMasterMk cId="2105468642" sldId="2147483840"/>
        </pc:sldMasterMkLst>
        <pc:sldLayoutChg chg="del">
          <pc:chgData name="Turgeon Valérie" userId="1b450f87-bfaa-4071-9d8b-ae7ea46261a8" providerId="ADAL" clId="{92750E6C-2FB9-465C-B618-547EF01F125E}" dt="2021-06-23T11:54:34.727" v="21" actId="47"/>
          <pc:sldLayoutMkLst>
            <pc:docMk/>
            <pc:sldMasterMk cId="2105468642" sldId="2147483840"/>
            <pc:sldLayoutMk cId="4115008952" sldId="2147483854"/>
          </pc:sldLayoutMkLst>
        </pc:sldLayoutChg>
      </pc:sldMasterChg>
    </pc:docChg>
  </pc:docChgLst>
  <pc:docChgLst>
    <pc:chgData name="Turgeon Valérie" userId="1b450f87-bfaa-4071-9d8b-ae7ea46261a8" providerId="ADAL" clId="{DD22F76E-F0AA-4FEE-87A3-48155898F646}"/>
    <pc:docChg chg="delSld modSection">
      <pc:chgData name="Turgeon Valérie" userId="1b450f87-bfaa-4071-9d8b-ae7ea46261a8" providerId="ADAL" clId="{DD22F76E-F0AA-4FEE-87A3-48155898F646}" dt="2021-05-28T13:26:35.823" v="2" actId="47"/>
      <pc:docMkLst>
        <pc:docMk/>
      </pc:docMkLst>
      <pc:sldChg chg="del">
        <pc:chgData name="Turgeon Valérie" userId="1b450f87-bfaa-4071-9d8b-ae7ea46261a8" providerId="ADAL" clId="{DD22F76E-F0AA-4FEE-87A3-48155898F646}" dt="2021-05-28T13:26:04.573" v="0" actId="47"/>
        <pc:sldMkLst>
          <pc:docMk/>
          <pc:sldMk cId="3672734711" sldId="275"/>
        </pc:sldMkLst>
      </pc:sldChg>
      <pc:sldChg chg="del">
        <pc:chgData name="Turgeon Valérie" userId="1b450f87-bfaa-4071-9d8b-ae7ea46261a8" providerId="ADAL" clId="{DD22F76E-F0AA-4FEE-87A3-48155898F646}" dt="2021-05-28T13:26:04.573" v="0" actId="47"/>
        <pc:sldMkLst>
          <pc:docMk/>
          <pc:sldMk cId="2158760650" sldId="276"/>
        </pc:sldMkLst>
      </pc:sldChg>
      <pc:sldChg chg="del">
        <pc:chgData name="Turgeon Valérie" userId="1b450f87-bfaa-4071-9d8b-ae7ea46261a8" providerId="ADAL" clId="{DD22F76E-F0AA-4FEE-87A3-48155898F646}" dt="2021-05-28T13:26:10.533" v="1" actId="47"/>
        <pc:sldMkLst>
          <pc:docMk/>
          <pc:sldMk cId="2042556423" sldId="277"/>
        </pc:sldMkLst>
      </pc:sldChg>
      <pc:sldChg chg="del">
        <pc:chgData name="Turgeon Valérie" userId="1b450f87-bfaa-4071-9d8b-ae7ea46261a8" providerId="ADAL" clId="{DD22F76E-F0AA-4FEE-87A3-48155898F646}" dt="2021-05-28T13:26:10.533" v="1" actId="47"/>
        <pc:sldMkLst>
          <pc:docMk/>
          <pc:sldMk cId="1792518573" sldId="278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516094971" sldId="279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271026867" sldId="280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971660231" sldId="282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580483433" sldId="283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508381010" sldId="284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665227456" sldId="285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865464979" sldId="286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3923213143" sldId="288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603230026" sldId="291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495077307" sldId="292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3570190436" sldId="293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821131487" sldId="294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992711678" sldId="295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446388149" sldId="297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515920161" sldId="298"/>
        </pc:sldMkLst>
      </pc:sldChg>
      <pc:sldMasterChg chg="delSldLayout">
        <pc:chgData name="Turgeon Valérie" userId="1b450f87-bfaa-4071-9d8b-ae7ea46261a8" providerId="ADAL" clId="{DD22F76E-F0AA-4FEE-87A3-48155898F646}" dt="2021-05-28T13:26:10.533" v="1" actId="47"/>
        <pc:sldMasterMkLst>
          <pc:docMk/>
          <pc:sldMasterMk cId="2105468642" sldId="2147483840"/>
        </pc:sldMasterMkLst>
        <pc:sldLayoutChg chg="del">
          <pc:chgData name="Turgeon Valérie" userId="1b450f87-bfaa-4071-9d8b-ae7ea46261a8" providerId="ADAL" clId="{DD22F76E-F0AA-4FEE-87A3-48155898F646}" dt="2021-05-28T13:26:10.533" v="1" actId="47"/>
          <pc:sldLayoutMkLst>
            <pc:docMk/>
            <pc:sldMasterMk cId="2105468642" sldId="2147483840"/>
            <pc:sldLayoutMk cId="1652511728" sldId="2147483856"/>
          </pc:sldLayoutMkLst>
        </pc:sldLayoutChg>
      </pc:sldMasterChg>
    </pc:docChg>
  </pc:docChgLst>
  <pc:docChgLst>
    <pc:chgData name="Turgeon Valérie" userId="1b450f87-bfaa-4071-9d8b-ae7ea46261a8" providerId="ADAL" clId="{3F866AB0-E90C-4BD0-87EB-9A32439AC8ED}"/>
    <pc:docChg chg="undo custSel addSld delSld modSld modSection">
      <pc:chgData name="Turgeon Valérie" userId="1b450f87-bfaa-4071-9d8b-ae7ea46261a8" providerId="ADAL" clId="{3F866AB0-E90C-4BD0-87EB-9A32439AC8ED}" dt="2021-10-20T03:33:54.588" v="225" actId="2696"/>
      <pc:docMkLst>
        <pc:docMk/>
      </pc:docMkLst>
      <pc:sldChg chg="add">
        <pc:chgData name="Turgeon Valérie" userId="1b450f87-bfaa-4071-9d8b-ae7ea46261a8" providerId="ADAL" clId="{3F866AB0-E90C-4BD0-87EB-9A32439AC8ED}" dt="2021-10-20T01:33:45.849" v="211"/>
        <pc:sldMkLst>
          <pc:docMk/>
          <pc:sldMk cId="2890289325" sldId="268"/>
        </pc:sldMkLst>
      </pc:sldChg>
      <pc:sldChg chg="add">
        <pc:chgData name="Turgeon Valérie" userId="1b450f87-bfaa-4071-9d8b-ae7ea46261a8" providerId="ADAL" clId="{3F866AB0-E90C-4BD0-87EB-9A32439AC8ED}" dt="2021-10-20T01:35:58.743" v="216"/>
        <pc:sldMkLst>
          <pc:docMk/>
          <pc:sldMk cId="1526536066" sldId="271"/>
        </pc:sldMkLst>
      </pc:sldChg>
      <pc:sldChg chg="add del">
        <pc:chgData name="Turgeon Valérie" userId="1b450f87-bfaa-4071-9d8b-ae7ea46261a8" providerId="ADAL" clId="{3F866AB0-E90C-4BD0-87EB-9A32439AC8ED}" dt="2021-10-20T03:33:54.588" v="225" actId="2696"/>
        <pc:sldMkLst>
          <pc:docMk/>
          <pc:sldMk cId="3135429225" sldId="273"/>
        </pc:sldMkLst>
      </pc:sldChg>
      <pc:sldChg chg="modSp mod">
        <pc:chgData name="Turgeon Valérie" userId="1b450f87-bfaa-4071-9d8b-ae7ea46261a8" providerId="ADAL" clId="{3F866AB0-E90C-4BD0-87EB-9A32439AC8ED}" dt="2021-10-20T01:20:23.413" v="37" actId="20577"/>
        <pc:sldMkLst>
          <pc:docMk/>
          <pc:sldMk cId="1590453878" sldId="284"/>
        </pc:sldMkLst>
        <pc:spChg chg="mod">
          <ac:chgData name="Turgeon Valérie" userId="1b450f87-bfaa-4071-9d8b-ae7ea46261a8" providerId="ADAL" clId="{3F866AB0-E90C-4BD0-87EB-9A32439AC8ED}" dt="2021-10-20T01:20:23.413" v="37" actId="20577"/>
          <ac:spMkLst>
            <pc:docMk/>
            <pc:sldMk cId="1590453878" sldId="284"/>
            <ac:spMk id="39" creationId="{00000000-0000-0000-0000-000000000000}"/>
          </ac:spMkLst>
        </pc:spChg>
      </pc:sldChg>
      <pc:sldChg chg="add del">
        <pc:chgData name="Turgeon Valérie" userId="1b450f87-bfaa-4071-9d8b-ae7ea46261a8" providerId="ADAL" clId="{3F866AB0-E90C-4BD0-87EB-9A32439AC8ED}" dt="2021-10-20T01:39:20.470" v="222"/>
        <pc:sldMkLst>
          <pc:docMk/>
          <pc:sldMk cId="1752870261" sldId="288"/>
        </pc:sldMkLst>
      </pc:sldChg>
      <pc:sldChg chg="add del">
        <pc:chgData name="Turgeon Valérie" userId="1b450f87-bfaa-4071-9d8b-ae7ea46261a8" providerId="ADAL" clId="{3F866AB0-E90C-4BD0-87EB-9A32439AC8ED}" dt="2021-10-20T01:39:20.470" v="222"/>
        <pc:sldMkLst>
          <pc:docMk/>
          <pc:sldMk cId="3857067118" sldId="289"/>
        </pc:sldMkLst>
      </pc:sldChg>
      <pc:sldChg chg="add">
        <pc:chgData name="Turgeon Valérie" userId="1b450f87-bfaa-4071-9d8b-ae7ea46261a8" providerId="ADAL" clId="{3F866AB0-E90C-4BD0-87EB-9A32439AC8ED}" dt="2021-10-20T01:21:41.195" v="47"/>
        <pc:sldMkLst>
          <pc:docMk/>
          <pc:sldMk cId="1586291412" sldId="290"/>
        </pc:sldMkLst>
      </pc:sldChg>
      <pc:sldChg chg="add">
        <pc:chgData name="Turgeon Valérie" userId="1b450f87-bfaa-4071-9d8b-ae7ea46261a8" providerId="ADAL" clId="{3F866AB0-E90C-4BD0-87EB-9A32439AC8ED}" dt="2021-10-20T01:43:12.029" v="224"/>
        <pc:sldMkLst>
          <pc:docMk/>
          <pc:sldMk cId="3514078174" sldId="291"/>
        </pc:sldMkLst>
      </pc:sldChg>
      <pc:sldChg chg="modSp mod">
        <pc:chgData name="Turgeon Valérie" userId="1b450f87-bfaa-4071-9d8b-ae7ea46261a8" providerId="ADAL" clId="{3F866AB0-E90C-4BD0-87EB-9A32439AC8ED}" dt="2021-10-20T01:24:10.296" v="79" actId="20577"/>
        <pc:sldMkLst>
          <pc:docMk/>
          <pc:sldMk cId="3751878635" sldId="303"/>
        </pc:sldMkLst>
        <pc:spChg chg="mod">
          <ac:chgData name="Turgeon Valérie" userId="1b450f87-bfaa-4071-9d8b-ae7ea46261a8" providerId="ADAL" clId="{3F866AB0-E90C-4BD0-87EB-9A32439AC8ED}" dt="2021-10-20T01:24:10.296" v="79" actId="20577"/>
          <ac:spMkLst>
            <pc:docMk/>
            <pc:sldMk cId="3751878635" sldId="303"/>
            <ac:spMk id="10" creationId="{EDEC8F26-A2D5-4D43-99E0-E2FF12F49541}"/>
          </ac:spMkLst>
        </pc:spChg>
      </pc:sldChg>
      <pc:sldChg chg="modSp add mod">
        <pc:chgData name="Turgeon Valérie" userId="1b450f87-bfaa-4071-9d8b-ae7ea46261a8" providerId="ADAL" clId="{3F866AB0-E90C-4BD0-87EB-9A32439AC8ED}" dt="2021-10-20T01:21:23.782" v="46" actId="20577"/>
        <pc:sldMkLst>
          <pc:docMk/>
          <pc:sldMk cId="1936555288" sldId="312"/>
        </pc:sldMkLst>
        <pc:spChg chg="mod">
          <ac:chgData name="Turgeon Valérie" userId="1b450f87-bfaa-4071-9d8b-ae7ea46261a8" providerId="ADAL" clId="{3F866AB0-E90C-4BD0-87EB-9A32439AC8ED}" dt="2021-10-20T01:21:23.782" v="46" actId="20577"/>
          <ac:spMkLst>
            <pc:docMk/>
            <pc:sldMk cId="1936555288" sldId="312"/>
            <ac:spMk id="25" creationId="{00000000-0000-0000-0000-000000000000}"/>
          </ac:spMkLst>
        </pc:spChg>
      </pc:sldChg>
      <pc:sldChg chg="add">
        <pc:chgData name="Turgeon Valérie" userId="1b450f87-bfaa-4071-9d8b-ae7ea46261a8" providerId="ADAL" clId="{3F866AB0-E90C-4BD0-87EB-9A32439AC8ED}" dt="2021-10-20T01:22:27.558" v="48"/>
        <pc:sldMkLst>
          <pc:docMk/>
          <pc:sldMk cId="4247465532" sldId="318"/>
        </pc:sldMkLst>
      </pc:sldChg>
      <pc:sldChg chg="add">
        <pc:chgData name="Turgeon Valérie" userId="1b450f87-bfaa-4071-9d8b-ae7ea46261a8" providerId="ADAL" clId="{3F866AB0-E90C-4BD0-87EB-9A32439AC8ED}" dt="2021-10-20T01:22:27.558" v="48"/>
        <pc:sldMkLst>
          <pc:docMk/>
          <pc:sldMk cId="2925727451" sldId="319"/>
        </pc:sldMkLst>
      </pc:sldChg>
      <pc:sldChg chg="modSp add mod">
        <pc:chgData name="Turgeon Valérie" userId="1b450f87-bfaa-4071-9d8b-ae7ea46261a8" providerId="ADAL" clId="{3F866AB0-E90C-4BD0-87EB-9A32439AC8ED}" dt="2021-10-20T01:26:10.995" v="149" actId="1076"/>
        <pc:sldMkLst>
          <pc:docMk/>
          <pc:sldMk cId="4148975936" sldId="320"/>
        </pc:sldMkLst>
        <pc:spChg chg="mod">
          <ac:chgData name="Turgeon Valérie" userId="1b450f87-bfaa-4071-9d8b-ae7ea46261a8" providerId="ADAL" clId="{3F866AB0-E90C-4BD0-87EB-9A32439AC8ED}" dt="2021-10-20T01:26:09.020" v="148" actId="13926"/>
          <ac:spMkLst>
            <pc:docMk/>
            <pc:sldMk cId="4148975936" sldId="320"/>
            <ac:spMk id="3" creationId="{841A03EC-326F-4894-9494-4D82EAB2413B}"/>
          </ac:spMkLst>
        </pc:spChg>
        <pc:spChg chg="mod">
          <ac:chgData name="Turgeon Valérie" userId="1b450f87-bfaa-4071-9d8b-ae7ea46261a8" providerId="ADAL" clId="{3F866AB0-E90C-4BD0-87EB-9A32439AC8ED}" dt="2021-10-20T01:24:21" v="84" actId="6549"/>
          <ac:spMkLst>
            <pc:docMk/>
            <pc:sldMk cId="4148975936" sldId="320"/>
            <ac:spMk id="10" creationId="{EDEC8F26-A2D5-4D43-99E0-E2FF12F49541}"/>
          </ac:spMkLst>
        </pc:spChg>
        <pc:grpChg chg="mod">
          <ac:chgData name="Turgeon Valérie" userId="1b450f87-bfaa-4071-9d8b-ae7ea46261a8" providerId="ADAL" clId="{3F866AB0-E90C-4BD0-87EB-9A32439AC8ED}" dt="2021-10-20T01:26:10.995" v="149" actId="1076"/>
          <ac:grpSpMkLst>
            <pc:docMk/>
            <pc:sldMk cId="4148975936" sldId="320"/>
            <ac:grpSpMk id="60" creationId="{00000000-0000-0000-0000-000000000000}"/>
          </ac:grpSpMkLst>
        </pc:grpChg>
      </pc:sldChg>
      <pc:sldChg chg="modSp add mod">
        <pc:chgData name="Turgeon Valérie" userId="1b450f87-bfaa-4071-9d8b-ae7ea46261a8" providerId="ADAL" clId="{3F866AB0-E90C-4BD0-87EB-9A32439AC8ED}" dt="2021-10-20T01:28:37.837" v="208" actId="20577"/>
        <pc:sldMkLst>
          <pc:docMk/>
          <pc:sldMk cId="1667481540" sldId="321"/>
        </pc:sldMkLst>
        <pc:spChg chg="mod">
          <ac:chgData name="Turgeon Valérie" userId="1b450f87-bfaa-4071-9d8b-ae7ea46261a8" providerId="ADAL" clId="{3F866AB0-E90C-4BD0-87EB-9A32439AC8ED}" dt="2021-10-20T01:28:26.059" v="191" actId="20577"/>
          <ac:spMkLst>
            <pc:docMk/>
            <pc:sldMk cId="1667481540" sldId="321"/>
            <ac:spMk id="3" creationId="{841A03EC-326F-4894-9494-4D82EAB2413B}"/>
          </ac:spMkLst>
        </pc:spChg>
        <pc:spChg chg="mod">
          <ac:chgData name="Turgeon Valérie" userId="1b450f87-bfaa-4071-9d8b-ae7ea46261a8" providerId="ADAL" clId="{3F866AB0-E90C-4BD0-87EB-9A32439AC8ED}" dt="2021-10-20T01:28:37.837" v="208" actId="20577"/>
          <ac:spMkLst>
            <pc:docMk/>
            <pc:sldMk cId="1667481540" sldId="321"/>
            <ac:spMk id="10" creationId="{EDEC8F26-A2D5-4D43-99E0-E2FF12F49541}"/>
          </ac:spMkLst>
        </pc:spChg>
      </pc:sldChg>
      <pc:sldChg chg="add">
        <pc:chgData name="Turgeon Valérie" userId="1b450f87-bfaa-4071-9d8b-ae7ea46261a8" providerId="ADAL" clId="{3F866AB0-E90C-4BD0-87EB-9A32439AC8ED}" dt="2021-10-20T01:31:52.646" v="210"/>
        <pc:sldMkLst>
          <pc:docMk/>
          <pc:sldMk cId="830468006" sldId="322"/>
        </pc:sldMkLst>
      </pc:sldChg>
      <pc:sldChg chg="add">
        <pc:chgData name="Turgeon Valérie" userId="1b450f87-bfaa-4071-9d8b-ae7ea46261a8" providerId="ADAL" clId="{3F866AB0-E90C-4BD0-87EB-9A32439AC8ED}" dt="2021-10-20T01:33:59.809" v="212"/>
        <pc:sldMkLst>
          <pc:docMk/>
          <pc:sldMk cId="2868315435" sldId="323"/>
        </pc:sldMkLst>
      </pc:sldChg>
      <pc:sldChg chg="add addCm modCm">
        <pc:chgData name="Turgeon Valérie" userId="1b450f87-bfaa-4071-9d8b-ae7ea46261a8" providerId="ADAL" clId="{3F866AB0-E90C-4BD0-87EB-9A32439AC8ED}" dt="2021-10-20T01:35:25.536" v="215"/>
        <pc:sldMkLst>
          <pc:docMk/>
          <pc:sldMk cId="3836122995" sldId="324"/>
        </pc:sldMkLst>
      </pc:sldChg>
      <pc:sldChg chg="add">
        <pc:chgData name="Turgeon Valérie" userId="1b450f87-bfaa-4071-9d8b-ae7ea46261a8" providerId="ADAL" clId="{3F866AB0-E90C-4BD0-87EB-9A32439AC8ED}" dt="2021-10-20T01:35:58.743" v="216"/>
        <pc:sldMkLst>
          <pc:docMk/>
          <pc:sldMk cId="4111456623" sldId="325"/>
        </pc:sldMkLst>
      </pc:sldChg>
      <pc:sldChg chg="add">
        <pc:chgData name="Turgeon Valérie" userId="1b450f87-bfaa-4071-9d8b-ae7ea46261a8" providerId="ADAL" clId="{3F866AB0-E90C-4BD0-87EB-9A32439AC8ED}" dt="2021-10-20T01:43:12.029" v="224"/>
        <pc:sldMkLst>
          <pc:docMk/>
          <pc:sldMk cId="3952357011" sldId="326"/>
        </pc:sldMkLst>
      </pc:sldChg>
      <pc:sldChg chg="add">
        <pc:chgData name="Turgeon Valérie" userId="1b450f87-bfaa-4071-9d8b-ae7ea46261a8" providerId="ADAL" clId="{3F866AB0-E90C-4BD0-87EB-9A32439AC8ED}" dt="2021-10-20T01:43:12.029" v="224"/>
        <pc:sldMkLst>
          <pc:docMk/>
          <pc:sldMk cId="3834903257" sldId="327"/>
        </pc:sldMkLst>
      </pc:sldChg>
      <pc:sldChg chg="add">
        <pc:chgData name="Turgeon Valérie" userId="1b450f87-bfaa-4071-9d8b-ae7ea46261a8" providerId="ADAL" clId="{3F866AB0-E90C-4BD0-87EB-9A32439AC8ED}" dt="2021-10-20T01:43:12.029" v="224"/>
        <pc:sldMkLst>
          <pc:docMk/>
          <pc:sldMk cId="1594221408" sldId="328"/>
        </pc:sldMkLst>
      </pc:sldChg>
      <pc:sldChg chg="add del">
        <pc:chgData name="Turgeon Valérie" userId="1b450f87-bfaa-4071-9d8b-ae7ea46261a8" providerId="ADAL" clId="{3F866AB0-E90C-4BD0-87EB-9A32439AC8ED}" dt="2021-10-20T01:38:08.300" v="220"/>
        <pc:sldMkLst>
          <pc:docMk/>
          <pc:sldMk cId="1094399289" sldId="329"/>
        </pc:sldMkLst>
      </pc:sldChg>
      <pc:sldChg chg="del">
        <pc:chgData name="Turgeon Valérie" userId="1b450f87-bfaa-4071-9d8b-ae7ea46261a8" providerId="ADAL" clId="{3F866AB0-E90C-4BD0-87EB-9A32439AC8ED}" dt="2021-10-20T01:38:16.896" v="221"/>
        <pc:sldMkLst>
          <pc:docMk/>
          <pc:sldMk cId="1886362185" sldId="329"/>
        </pc:sldMkLst>
      </pc:sldChg>
      <pc:sldChg chg="add del">
        <pc:chgData name="Turgeon Valérie" userId="1b450f87-bfaa-4071-9d8b-ae7ea46261a8" providerId="ADAL" clId="{3F866AB0-E90C-4BD0-87EB-9A32439AC8ED}" dt="2021-10-20T01:39:20.470" v="222"/>
        <pc:sldMkLst>
          <pc:docMk/>
          <pc:sldMk cId="1987256174" sldId="330"/>
        </pc:sldMkLst>
      </pc:sldChg>
      <pc:sldChg chg="add del">
        <pc:chgData name="Turgeon Valérie" userId="1b450f87-bfaa-4071-9d8b-ae7ea46261a8" providerId="ADAL" clId="{3F866AB0-E90C-4BD0-87EB-9A32439AC8ED}" dt="2021-10-20T01:39:20.470" v="222"/>
        <pc:sldMkLst>
          <pc:docMk/>
          <pc:sldMk cId="3690885163" sldId="331"/>
        </pc:sldMkLst>
      </pc:sldChg>
      <pc:sldChg chg="add del">
        <pc:chgData name="Turgeon Valérie" userId="1b450f87-bfaa-4071-9d8b-ae7ea46261a8" providerId="ADAL" clId="{3F866AB0-E90C-4BD0-87EB-9A32439AC8ED}" dt="2021-10-20T01:39:20.470" v="222"/>
        <pc:sldMkLst>
          <pc:docMk/>
          <pc:sldMk cId="2599005801" sldId="332"/>
        </pc:sldMkLst>
      </pc:sldChg>
      <pc:sldChg chg="add del">
        <pc:chgData name="Turgeon Valérie" userId="1b450f87-bfaa-4071-9d8b-ae7ea46261a8" providerId="ADAL" clId="{3F866AB0-E90C-4BD0-87EB-9A32439AC8ED}" dt="2021-10-20T01:38:06.940" v="219"/>
        <pc:sldMkLst>
          <pc:docMk/>
          <pc:sldMk cId="3875397521" sldId="333"/>
        </pc:sldMkLst>
      </pc:sldChg>
      <pc:sldChg chg="add">
        <pc:chgData name="Turgeon Valérie" userId="1b450f87-bfaa-4071-9d8b-ae7ea46261a8" providerId="ADAL" clId="{3F866AB0-E90C-4BD0-87EB-9A32439AC8ED}" dt="2021-10-20T01:39:26.438" v="223"/>
        <pc:sldMkLst>
          <pc:docMk/>
          <pc:sldMk cId="3984312563" sldId="333"/>
        </pc:sldMkLst>
      </pc:sldChg>
      <pc:sldChg chg="add">
        <pc:chgData name="Turgeon Valérie" userId="1b450f87-bfaa-4071-9d8b-ae7ea46261a8" providerId="ADAL" clId="{3F866AB0-E90C-4BD0-87EB-9A32439AC8ED}" dt="2021-10-20T01:39:26.438" v="223"/>
        <pc:sldMkLst>
          <pc:docMk/>
          <pc:sldMk cId="3041853265" sldId="334"/>
        </pc:sldMkLst>
      </pc:sldChg>
      <pc:sldChg chg="add">
        <pc:chgData name="Turgeon Valérie" userId="1b450f87-bfaa-4071-9d8b-ae7ea46261a8" providerId="ADAL" clId="{3F866AB0-E90C-4BD0-87EB-9A32439AC8ED}" dt="2021-10-20T01:39:26.438" v="223"/>
        <pc:sldMkLst>
          <pc:docMk/>
          <pc:sldMk cId="3505847026" sldId="335"/>
        </pc:sldMkLst>
      </pc:sldChg>
      <pc:sldChg chg="add">
        <pc:chgData name="Turgeon Valérie" userId="1b450f87-bfaa-4071-9d8b-ae7ea46261a8" providerId="ADAL" clId="{3F866AB0-E90C-4BD0-87EB-9A32439AC8ED}" dt="2021-10-20T01:39:26.438" v="223"/>
        <pc:sldMkLst>
          <pc:docMk/>
          <pc:sldMk cId="2780353825" sldId="336"/>
        </pc:sldMkLst>
      </pc:sldChg>
      <pc:sldChg chg="add">
        <pc:chgData name="Turgeon Valérie" userId="1b450f87-bfaa-4071-9d8b-ae7ea46261a8" providerId="ADAL" clId="{3F866AB0-E90C-4BD0-87EB-9A32439AC8ED}" dt="2021-10-20T01:39:26.438" v="223"/>
        <pc:sldMkLst>
          <pc:docMk/>
          <pc:sldMk cId="4090400224" sldId="337"/>
        </pc:sldMkLst>
      </pc:sldChg>
      <pc:sldChg chg="add">
        <pc:chgData name="Turgeon Valérie" userId="1b450f87-bfaa-4071-9d8b-ae7ea46261a8" providerId="ADAL" clId="{3F866AB0-E90C-4BD0-87EB-9A32439AC8ED}" dt="2021-10-20T01:43:12.029" v="224"/>
        <pc:sldMkLst>
          <pc:docMk/>
          <pc:sldMk cId="3784099782" sldId="338"/>
        </pc:sldMkLst>
      </pc:sldChg>
    </pc:docChg>
  </pc:docChgLst>
  <pc:docChgLst>
    <pc:chgData name="Turgeon Valérie" userId="1b450f87-bfaa-4071-9d8b-ae7ea46261a8" providerId="ADAL" clId="{9300D40C-ED67-4E08-814E-491102D21F63}"/>
    <pc:docChg chg="custSel addSld modSld sldOrd modSection">
      <pc:chgData name="Turgeon Valérie" userId="1b450f87-bfaa-4071-9d8b-ae7ea46261a8" providerId="ADAL" clId="{9300D40C-ED67-4E08-814E-491102D21F63}" dt="2021-05-20T19:57:06.700" v="110"/>
      <pc:docMkLst>
        <pc:docMk/>
      </pc:docMkLst>
      <pc:sldChg chg="modSp mod modAnim">
        <pc:chgData name="Turgeon Valérie" userId="1b450f87-bfaa-4071-9d8b-ae7ea46261a8" providerId="ADAL" clId="{9300D40C-ED67-4E08-814E-491102D21F63}" dt="2021-05-20T19:50:13.009" v="104"/>
        <pc:sldMkLst>
          <pc:docMk/>
          <pc:sldMk cId="3151864384" sldId="256"/>
        </pc:sldMkLst>
        <pc:spChg chg="mod">
          <ac:chgData name="Turgeon Valérie" userId="1b450f87-bfaa-4071-9d8b-ae7ea46261a8" providerId="ADAL" clId="{9300D40C-ED67-4E08-814E-491102D21F63}" dt="2021-05-20T18:57:28.778" v="99" actId="14100"/>
          <ac:spMkLst>
            <pc:docMk/>
            <pc:sldMk cId="3151864384" sldId="256"/>
            <ac:spMk id="15" creationId="{00000000-0000-0000-0000-000000000000}"/>
          </ac:spMkLst>
        </pc:sp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02198" sldId="25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467938881" sldId="25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4128925653" sldId="26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494955824" sldId="261"/>
        </pc:sldMkLst>
      </pc:sldChg>
      <pc:sldChg chg="modSp modTransition">
        <pc:chgData name="Turgeon Valérie" userId="1b450f87-bfaa-4071-9d8b-ae7ea46261a8" providerId="ADAL" clId="{9300D40C-ED67-4E08-814E-491102D21F63}" dt="2021-05-20T19:57:06.700" v="110"/>
        <pc:sldMkLst>
          <pc:docMk/>
          <pc:sldMk cId="588195894" sldId="262"/>
        </pc:sldMkLst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2" creationId="{00000000-0000-0000-0000-000000000000}"/>
          </ac:picMkLst>
        </pc:pic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99629219" sldId="265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710632542" sldId="26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159685286" sldId="268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590389602" sldId="26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520309390" sldId="27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46729076" sldId="271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65466275" sldId="272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189226732" sldId="273"/>
        </pc:sldMkLst>
      </pc:sldChg>
      <pc:sldChg chg="delSp new mod ord setBg">
        <pc:chgData name="Turgeon Valérie" userId="1b450f87-bfaa-4071-9d8b-ae7ea46261a8" providerId="ADAL" clId="{9300D40C-ED67-4E08-814E-491102D21F63}" dt="2021-05-20T19:51:24.583" v="109"/>
        <pc:sldMkLst>
          <pc:docMk/>
          <pc:sldMk cId="4014701178" sldId="274"/>
        </pc:sldMkLst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2" creationId="{6B4CFF0F-1411-45AE-9E70-4578CA520C98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3" creationId="{0B7C5C65-49BD-4B41-9F53-A482C7B8D259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4" creationId="{BF402529-A4D9-4C2B-9DC6-024370D35E28}"/>
          </ac:spMkLst>
        </pc:spChg>
      </pc:sldChg>
    </pc:docChg>
  </pc:docChgLst>
  <pc:docChgLst>
    <pc:chgData name="Turgeon Valérie" userId="1b450f87-bfaa-4071-9d8b-ae7ea46261a8" providerId="ADAL" clId="{EF14DC87-75D6-4C4A-BEEC-449CDE505862}"/>
    <pc:docChg chg="custSel modSld">
      <pc:chgData name="Turgeon Valérie" userId="1b450f87-bfaa-4071-9d8b-ae7ea46261a8" providerId="ADAL" clId="{EF14DC87-75D6-4C4A-BEEC-449CDE505862}" dt="2021-05-28T13:23:10.077" v="32" actId="207"/>
      <pc:docMkLst>
        <pc:docMk/>
      </pc:docMkLst>
      <pc:sldChg chg="addSp delSp modSp mod delAnim">
        <pc:chgData name="Turgeon Valérie" userId="1b450f87-bfaa-4071-9d8b-ae7ea46261a8" providerId="ADAL" clId="{EF14DC87-75D6-4C4A-BEEC-449CDE505862}" dt="2021-05-28T13:19:11.139" v="10" actId="1035"/>
        <pc:sldMkLst>
          <pc:docMk/>
          <pc:sldMk cId="3151864384" sldId="256"/>
        </pc:sldMkLst>
        <pc:picChg chg="del">
          <ac:chgData name="Turgeon Valérie" userId="1b450f87-bfaa-4071-9d8b-ae7ea46261a8" providerId="ADAL" clId="{EF14DC87-75D6-4C4A-BEEC-449CDE505862}" dt="2021-05-28T13:19:00.224" v="5" actId="478"/>
          <ac:picMkLst>
            <pc:docMk/>
            <pc:sldMk cId="3151864384" sldId="256"/>
            <ac:picMk id="4" creationId="{79248448-1558-43DB-9742-250D3456BFFB}"/>
          </ac:picMkLst>
        </pc:picChg>
        <pc:picChg chg="add mod">
          <ac:chgData name="Turgeon Valérie" userId="1b450f87-bfaa-4071-9d8b-ae7ea46261a8" providerId="ADAL" clId="{EF14DC87-75D6-4C4A-BEEC-449CDE505862}" dt="2021-05-28T13:19:11.139" v="10" actId="1035"/>
          <ac:picMkLst>
            <pc:docMk/>
            <pc:sldMk cId="3151864384" sldId="256"/>
            <ac:picMk id="16" creationId="{A231CC68-B354-42A5-9093-0CE8AA64329D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08.862" v="20"/>
        <pc:sldMkLst>
          <pc:docMk/>
          <pc:sldMk cId="3467938881" sldId="259"/>
        </pc:sldMkLst>
        <pc:picChg chg="del">
          <ac:chgData name="Turgeon Valérie" userId="1b450f87-bfaa-4071-9d8b-ae7ea46261a8" providerId="ADAL" clId="{EF14DC87-75D6-4C4A-BEEC-449CDE505862}" dt="2021-05-28T13:20:08.344" v="19" actId="478"/>
          <ac:picMkLst>
            <pc:docMk/>
            <pc:sldMk cId="3467938881" sldId="259"/>
            <ac:picMk id="28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08.862" v="20"/>
          <ac:picMkLst>
            <pc:docMk/>
            <pc:sldMk cId="3467938881" sldId="259"/>
            <ac:picMk id="31" creationId="{FF9DBBF1-09DF-4000-82BD-9553AD6E8B56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18.414" v="22"/>
        <pc:sldMkLst>
          <pc:docMk/>
          <pc:sldMk cId="4128925653" sldId="260"/>
        </pc:sldMkLst>
        <pc:picChg chg="del">
          <ac:chgData name="Turgeon Valérie" userId="1b450f87-bfaa-4071-9d8b-ae7ea46261a8" providerId="ADAL" clId="{EF14DC87-75D6-4C4A-BEEC-449CDE505862}" dt="2021-05-28T13:20:16.777" v="21" actId="478"/>
          <ac:picMkLst>
            <pc:docMk/>
            <pc:sldMk cId="4128925653" sldId="260"/>
            <ac:picMk id="12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18.414" v="22"/>
          <ac:picMkLst>
            <pc:docMk/>
            <pc:sldMk cId="4128925653" sldId="260"/>
            <ac:picMk id="16" creationId="{8CD63082-210A-4357-B452-2EA5A0FF1863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28.885" v="24"/>
        <pc:sldMkLst>
          <pc:docMk/>
          <pc:sldMk cId="1494955824" sldId="261"/>
        </pc:sldMkLst>
        <pc:picChg chg="del">
          <ac:chgData name="Turgeon Valérie" userId="1b450f87-bfaa-4071-9d8b-ae7ea46261a8" providerId="ADAL" clId="{EF14DC87-75D6-4C4A-BEEC-449CDE505862}" dt="2021-05-28T13:20:28.354" v="23" actId="478"/>
          <ac:picMkLst>
            <pc:docMk/>
            <pc:sldMk cId="1494955824" sldId="261"/>
            <ac:picMk id="35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28.885" v="24"/>
          <ac:picMkLst>
            <pc:docMk/>
            <pc:sldMk cId="1494955824" sldId="261"/>
            <ac:picMk id="39" creationId="{66A04BB0-3D11-4B7B-99EB-3A9324A90FD2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44.505" v="28"/>
        <pc:sldMkLst>
          <pc:docMk/>
          <pc:sldMk cId="588195894" sldId="262"/>
        </pc:sldMkLst>
        <pc:picChg chg="add mod">
          <ac:chgData name="Turgeon Valérie" userId="1b450f87-bfaa-4071-9d8b-ae7ea46261a8" providerId="ADAL" clId="{EF14DC87-75D6-4C4A-BEEC-449CDE505862}" dt="2021-05-28T13:20:44.505" v="28"/>
          <ac:picMkLst>
            <pc:docMk/>
            <pc:sldMk cId="588195894" sldId="262"/>
            <ac:picMk id="21" creationId="{C304AB10-6CE6-4F98-9ED9-C807D71CCDFD}"/>
          </ac:picMkLst>
        </pc:picChg>
        <pc:picChg chg="del">
          <ac:chgData name="Turgeon Valérie" userId="1b450f87-bfaa-4071-9d8b-ae7ea46261a8" providerId="ADAL" clId="{EF14DC87-75D6-4C4A-BEEC-449CDE505862}" dt="2021-05-28T13:20:43.948" v="27" actId="478"/>
          <ac:picMkLst>
            <pc:docMk/>
            <pc:sldMk cId="588195894" sldId="262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34.251" v="26"/>
        <pc:sldMkLst>
          <pc:docMk/>
          <pc:sldMk cId="710632542" sldId="267"/>
        </pc:sldMkLst>
        <pc:picChg chg="add mod">
          <ac:chgData name="Turgeon Valérie" userId="1b450f87-bfaa-4071-9d8b-ae7ea46261a8" providerId="ADAL" clId="{EF14DC87-75D6-4C4A-BEEC-449CDE505862}" dt="2021-05-28T13:20:34.251" v="26"/>
          <ac:picMkLst>
            <pc:docMk/>
            <pc:sldMk cId="710632542" sldId="267"/>
            <ac:picMk id="36" creationId="{BB3DD28E-30F5-4435-9AB0-C737F16B9B11}"/>
          </ac:picMkLst>
        </pc:picChg>
        <pc:picChg chg="del">
          <ac:chgData name="Turgeon Valérie" userId="1b450f87-bfaa-4071-9d8b-ae7ea46261a8" providerId="ADAL" clId="{EF14DC87-75D6-4C4A-BEEC-449CDE505862}" dt="2021-05-28T13:20:33.845" v="25" actId="478"/>
          <ac:picMkLst>
            <pc:docMk/>
            <pc:sldMk cId="710632542" sldId="267"/>
            <ac:picMk id="37" creationId="{00000000-0000-0000-0000-000000000000}"/>
          </ac:picMkLst>
        </pc:picChg>
      </pc:sldChg>
      <pc:sldChg chg="addSp modSp">
        <pc:chgData name="Turgeon Valérie" userId="1b450f87-bfaa-4071-9d8b-ae7ea46261a8" providerId="ADAL" clId="{EF14DC87-75D6-4C4A-BEEC-449CDE505862}" dt="2021-05-28T13:19:16.225" v="11"/>
        <pc:sldMkLst>
          <pc:docMk/>
          <pc:sldMk cId="2042556423" sldId="277"/>
        </pc:sldMkLst>
        <pc:picChg chg="add mod">
          <ac:chgData name="Turgeon Valérie" userId="1b450f87-bfaa-4071-9d8b-ae7ea46261a8" providerId="ADAL" clId="{EF14DC87-75D6-4C4A-BEEC-449CDE505862}" dt="2021-05-28T13:19:16.225" v="11"/>
          <ac:picMkLst>
            <pc:docMk/>
            <pc:sldMk cId="2042556423" sldId="277"/>
            <ac:picMk id="20" creationId="{7F7509D2-5F5F-4DF8-BE4E-039AF866E08B}"/>
          </ac:picMkLst>
        </pc:picChg>
      </pc:sldChg>
      <pc:sldChg chg="addSp modSp">
        <pc:chgData name="Turgeon Valérie" userId="1b450f87-bfaa-4071-9d8b-ae7ea46261a8" providerId="ADAL" clId="{EF14DC87-75D6-4C4A-BEEC-449CDE505862}" dt="2021-05-28T13:19:20.094" v="12"/>
        <pc:sldMkLst>
          <pc:docMk/>
          <pc:sldMk cId="1792518573" sldId="278"/>
        </pc:sldMkLst>
        <pc:picChg chg="add mod">
          <ac:chgData name="Turgeon Valérie" userId="1b450f87-bfaa-4071-9d8b-ae7ea46261a8" providerId="ADAL" clId="{EF14DC87-75D6-4C4A-BEEC-449CDE505862}" dt="2021-05-28T13:19:20.094" v="12"/>
          <ac:picMkLst>
            <pc:docMk/>
            <pc:sldMk cId="1792518573" sldId="278"/>
            <ac:picMk id="20" creationId="{3F10F2EA-34DE-4BE7-9DE6-CD71F66EC5B3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8:49.544" v="4" actId="1076"/>
        <pc:sldMkLst>
          <pc:docMk/>
          <pc:sldMk cId="516094971" sldId="279"/>
        </pc:sldMkLst>
        <pc:picChg chg="add mod">
          <ac:chgData name="Turgeon Valérie" userId="1b450f87-bfaa-4071-9d8b-ae7ea46261a8" providerId="ADAL" clId="{EF14DC87-75D6-4C4A-BEEC-449CDE505862}" dt="2021-05-28T13:18:49.544" v="4" actId="1076"/>
          <ac:picMkLst>
            <pc:docMk/>
            <pc:sldMk cId="516094971" sldId="279"/>
            <ac:picMk id="3" creationId="{A0300E04-40AA-4AD3-8435-4E21D54CBB1F}"/>
          </ac:picMkLst>
        </pc:picChg>
        <pc:picChg chg="del">
          <ac:chgData name="Turgeon Valérie" userId="1b450f87-bfaa-4071-9d8b-ae7ea46261a8" providerId="ADAL" clId="{EF14DC87-75D6-4C4A-BEEC-449CDE505862}" dt="2021-05-28T13:18:23.984" v="0" actId="478"/>
          <ac:picMkLst>
            <pc:docMk/>
            <pc:sldMk cId="516094971" sldId="279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9:29.389" v="14"/>
        <pc:sldMkLst>
          <pc:docMk/>
          <pc:sldMk cId="1271026867" sldId="280"/>
        </pc:sldMkLst>
        <pc:picChg chg="add mod">
          <ac:chgData name="Turgeon Valérie" userId="1b450f87-bfaa-4071-9d8b-ae7ea46261a8" providerId="ADAL" clId="{EF14DC87-75D6-4C4A-BEEC-449CDE505862}" dt="2021-05-28T13:19:29.389" v="14"/>
          <ac:picMkLst>
            <pc:docMk/>
            <pc:sldMk cId="1271026867" sldId="280"/>
            <ac:picMk id="12" creationId="{0FD02990-F7D1-48ED-8FC9-CD42F1C25180}"/>
          </ac:picMkLst>
        </pc:picChg>
        <pc:picChg chg="del">
          <ac:chgData name="Turgeon Valérie" userId="1b450f87-bfaa-4071-9d8b-ae7ea46261a8" providerId="ADAL" clId="{EF14DC87-75D6-4C4A-BEEC-449CDE505862}" dt="2021-05-28T13:19:28.375" v="13" actId="478"/>
          <ac:picMkLst>
            <pc:docMk/>
            <pc:sldMk cId="1271026867" sldId="280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9:44.766" v="16"/>
        <pc:sldMkLst>
          <pc:docMk/>
          <pc:sldMk cId="1971660231" sldId="282"/>
        </pc:sldMkLst>
        <pc:picChg chg="add mod">
          <ac:chgData name="Turgeon Valérie" userId="1b450f87-bfaa-4071-9d8b-ae7ea46261a8" providerId="ADAL" clId="{EF14DC87-75D6-4C4A-BEEC-449CDE505862}" dt="2021-05-28T13:19:44.766" v="16"/>
          <ac:picMkLst>
            <pc:docMk/>
            <pc:sldMk cId="1971660231" sldId="282"/>
            <ac:picMk id="24" creationId="{73B0E4B8-6F84-46E2-BCD3-130C8E5CA395}"/>
          </ac:picMkLst>
        </pc:picChg>
        <pc:picChg chg="del">
          <ac:chgData name="Turgeon Valérie" userId="1b450f87-bfaa-4071-9d8b-ae7ea46261a8" providerId="ADAL" clId="{EF14DC87-75D6-4C4A-BEEC-449CDE505862}" dt="2021-05-28T13:19:44.140" v="15" actId="478"/>
          <ac:picMkLst>
            <pc:docMk/>
            <pc:sldMk cId="1971660231" sldId="282"/>
            <ac:picMk id="30" creationId="{00000000-0000-0000-0000-000000000000}"/>
          </ac:picMkLst>
        </pc:picChg>
      </pc:sldChg>
      <pc:sldChg chg="modSp">
        <pc:chgData name="Turgeon Valérie" userId="1b450f87-bfaa-4071-9d8b-ae7ea46261a8" providerId="ADAL" clId="{EF14DC87-75D6-4C4A-BEEC-449CDE505862}" dt="2021-05-28T13:22:56.040" v="30" actId="207"/>
        <pc:sldMkLst>
          <pc:docMk/>
          <pc:sldMk cId="1508381010" sldId="284"/>
        </pc:sldMkLst>
        <pc:spChg chg="mod">
          <ac:chgData name="Turgeon Valérie" userId="1b450f87-bfaa-4071-9d8b-ae7ea46261a8" providerId="ADAL" clId="{EF14DC87-75D6-4C4A-BEEC-449CDE505862}" dt="2021-05-28T13:22:56.040" v="30" actId="207"/>
          <ac:spMkLst>
            <pc:docMk/>
            <pc:sldMk cId="1508381010" sldId="284"/>
            <ac:spMk id="13" creationId="{969BBCF4-E0A7-412E-A2F3-4FCD258EEF31}"/>
          </ac:spMkLst>
        </pc:spChg>
      </pc:sldChg>
      <pc:sldChg chg="modSp">
        <pc:chgData name="Turgeon Valérie" userId="1b450f87-bfaa-4071-9d8b-ae7ea46261a8" providerId="ADAL" clId="{EF14DC87-75D6-4C4A-BEEC-449CDE505862}" dt="2021-05-28T13:23:02.669" v="31" actId="207"/>
        <pc:sldMkLst>
          <pc:docMk/>
          <pc:sldMk cId="2665227456" sldId="285"/>
        </pc:sldMkLst>
        <pc:spChg chg="mod">
          <ac:chgData name="Turgeon Valérie" userId="1b450f87-bfaa-4071-9d8b-ae7ea46261a8" providerId="ADAL" clId="{EF14DC87-75D6-4C4A-BEEC-449CDE505862}" dt="2021-05-28T13:23:02.669" v="31" actId="207"/>
          <ac:spMkLst>
            <pc:docMk/>
            <pc:sldMk cId="2665227456" sldId="285"/>
            <ac:spMk id="14" creationId="{160D5755-0764-44FD-BAB7-E47615FD6373}"/>
          </ac:spMkLst>
        </pc:spChg>
      </pc:sldChg>
      <pc:sldChg chg="modSp">
        <pc:chgData name="Turgeon Valérie" userId="1b450f87-bfaa-4071-9d8b-ae7ea46261a8" providerId="ADAL" clId="{EF14DC87-75D6-4C4A-BEEC-449CDE505862}" dt="2021-05-28T13:23:10.077" v="32" actId="207"/>
        <pc:sldMkLst>
          <pc:docMk/>
          <pc:sldMk cId="2865464979" sldId="286"/>
        </pc:sldMkLst>
        <pc:spChg chg="mod">
          <ac:chgData name="Turgeon Valérie" userId="1b450f87-bfaa-4071-9d8b-ae7ea46261a8" providerId="ADAL" clId="{EF14DC87-75D6-4C4A-BEEC-449CDE505862}" dt="2021-05-28T13:23:10.077" v="32" actId="207"/>
          <ac:spMkLst>
            <pc:docMk/>
            <pc:sldMk cId="2865464979" sldId="286"/>
            <ac:spMk id="10" creationId="{66F460AD-642C-4FEE-AE96-1D85C2095E6A}"/>
          </ac:spMkLst>
        </pc:spChg>
      </pc:sldChg>
      <pc:sldChg chg="modSp">
        <pc:chgData name="Turgeon Valérie" userId="1b450f87-bfaa-4071-9d8b-ae7ea46261a8" providerId="ADAL" clId="{EF14DC87-75D6-4C4A-BEEC-449CDE505862}" dt="2021-05-28T13:22:32.650" v="29"/>
        <pc:sldMkLst>
          <pc:docMk/>
          <pc:sldMk cId="1687275866" sldId="287"/>
        </pc:sldMkLst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2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5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6" creationId="{00000000-0000-0000-0000-000000000000}"/>
          </ac:spMkLst>
        </pc:spChg>
      </pc:sldChg>
      <pc:sldChg chg="addSp delSp modSp mod">
        <pc:chgData name="Turgeon Valérie" userId="1b450f87-bfaa-4071-9d8b-ae7ea46261a8" providerId="ADAL" clId="{EF14DC87-75D6-4C4A-BEEC-449CDE505862}" dt="2021-05-28T13:19:53.610" v="18"/>
        <pc:sldMkLst>
          <pc:docMk/>
          <pc:sldMk cId="446388149" sldId="297"/>
        </pc:sldMkLst>
        <pc:picChg chg="add mod">
          <ac:chgData name="Turgeon Valérie" userId="1b450f87-bfaa-4071-9d8b-ae7ea46261a8" providerId="ADAL" clId="{EF14DC87-75D6-4C4A-BEEC-449CDE505862}" dt="2021-05-28T13:19:53.610" v="18"/>
          <ac:picMkLst>
            <pc:docMk/>
            <pc:sldMk cId="446388149" sldId="297"/>
            <ac:picMk id="20" creationId="{72417EC4-F225-4016-B648-BC14FFAF8219}"/>
          </ac:picMkLst>
        </pc:picChg>
        <pc:picChg chg="del">
          <ac:chgData name="Turgeon Valérie" userId="1b450f87-bfaa-4071-9d8b-ae7ea46261a8" providerId="ADAL" clId="{EF14DC87-75D6-4C4A-BEEC-449CDE505862}" dt="2021-05-28T13:19:53.048" v="17" actId="478"/>
          <ac:picMkLst>
            <pc:docMk/>
            <pc:sldMk cId="446388149" sldId="297"/>
            <ac:picMk id="30" creationId="{00000000-0000-0000-0000-000000000000}"/>
          </ac:picMkLst>
        </pc:picChg>
      </pc:sldChg>
    </pc:docChg>
  </pc:docChgLst>
  <pc:docChgLst>
    <pc:chgData name="Turgeon Valérie" userId="1b450f87-bfaa-4071-9d8b-ae7ea46261a8" providerId="ADAL" clId="{5B2196D2-A3D8-4562-9F0E-D956B533524A}"/>
    <pc:docChg chg="undo redo custSel addSld delSld modSld modSection">
      <pc:chgData name="Turgeon Valérie" userId="1b450f87-bfaa-4071-9d8b-ae7ea46261a8" providerId="ADAL" clId="{5B2196D2-A3D8-4562-9F0E-D956B533524A}" dt="2022-12-01T16:05:11.075" v="467" actId="1076"/>
      <pc:docMkLst>
        <pc:docMk/>
      </pc:docMkLst>
      <pc:sldChg chg="del">
        <pc:chgData name="Turgeon Valérie" userId="1b450f87-bfaa-4071-9d8b-ae7ea46261a8" providerId="ADAL" clId="{5B2196D2-A3D8-4562-9F0E-D956B533524A}" dt="2022-12-01T14:15:05.501" v="0" actId="2696"/>
        <pc:sldMkLst>
          <pc:docMk/>
          <pc:sldMk cId="4014701178" sldId="274"/>
        </pc:sldMkLst>
      </pc:sldChg>
      <pc:sldChg chg="del">
        <pc:chgData name="Turgeon Valérie" userId="1b450f87-bfaa-4071-9d8b-ae7ea46261a8" providerId="ADAL" clId="{5B2196D2-A3D8-4562-9F0E-D956B533524A}" dt="2022-12-01T14:49:33.777" v="23" actId="2696"/>
        <pc:sldMkLst>
          <pc:docMk/>
          <pc:sldMk cId="1456799963" sldId="300"/>
        </pc:sldMkLst>
      </pc:sldChg>
      <pc:sldChg chg="add mod modShow">
        <pc:chgData name="Turgeon Valérie" userId="1b450f87-bfaa-4071-9d8b-ae7ea46261a8" providerId="ADAL" clId="{5B2196D2-A3D8-4562-9F0E-D956B533524A}" dt="2022-12-01T14:49:56.740" v="25" actId="729"/>
        <pc:sldMkLst>
          <pc:docMk/>
          <pc:sldMk cId="2492936843" sldId="300"/>
        </pc:sldMkLst>
      </pc:sldChg>
      <pc:sldChg chg="modSp">
        <pc:chgData name="Turgeon Valérie" userId="1b450f87-bfaa-4071-9d8b-ae7ea46261a8" providerId="ADAL" clId="{5B2196D2-A3D8-4562-9F0E-D956B533524A}" dt="2022-12-01T14:35:27.578" v="2"/>
        <pc:sldMkLst>
          <pc:docMk/>
          <pc:sldMk cId="2845269456" sldId="301"/>
        </pc:sldMkLst>
        <pc:graphicFrameChg chg="mod">
          <ac:chgData name="Turgeon Valérie" userId="1b450f87-bfaa-4071-9d8b-ae7ea46261a8" providerId="ADAL" clId="{5B2196D2-A3D8-4562-9F0E-D956B533524A}" dt="2022-12-01T14:35:27.578" v="2"/>
          <ac:graphicFrameMkLst>
            <pc:docMk/>
            <pc:sldMk cId="2845269456" sldId="301"/>
            <ac:graphicFrameMk id="3" creationId="{A3713ACA-25EE-42B3-A9A2-DB66CED47822}"/>
          </ac:graphicFrameMkLst>
        </pc:graphicFrameChg>
      </pc:sldChg>
      <pc:sldChg chg="modSp add mod modShow">
        <pc:chgData name="Turgeon Valérie" userId="1b450f87-bfaa-4071-9d8b-ae7ea46261a8" providerId="ADAL" clId="{5B2196D2-A3D8-4562-9F0E-D956B533524A}" dt="2022-12-01T14:50:09.944" v="44" actId="20577"/>
        <pc:sldMkLst>
          <pc:docMk/>
          <pc:sldMk cId="969951457" sldId="303"/>
        </pc:sldMkLst>
        <pc:spChg chg="mod">
          <ac:chgData name="Turgeon Valérie" userId="1b450f87-bfaa-4071-9d8b-ae7ea46261a8" providerId="ADAL" clId="{5B2196D2-A3D8-4562-9F0E-D956B533524A}" dt="2022-12-01T14:50:09.944" v="44" actId="20577"/>
          <ac:spMkLst>
            <pc:docMk/>
            <pc:sldMk cId="969951457" sldId="303"/>
            <ac:spMk id="10" creationId="{EDEC8F26-A2D5-4D43-99E0-E2FF12F49541}"/>
          </ac:spMkLst>
        </pc:spChg>
      </pc:sldChg>
      <pc:sldChg chg="del">
        <pc:chgData name="Turgeon Valérie" userId="1b450f87-bfaa-4071-9d8b-ae7ea46261a8" providerId="ADAL" clId="{5B2196D2-A3D8-4562-9F0E-D956B533524A}" dt="2022-12-01T14:49:33.777" v="23" actId="2696"/>
        <pc:sldMkLst>
          <pc:docMk/>
          <pc:sldMk cId="3751878635" sldId="303"/>
        </pc:sldMkLst>
      </pc:sldChg>
      <pc:sldChg chg="addSp delSp modSp mod">
        <pc:chgData name="Turgeon Valérie" userId="1b450f87-bfaa-4071-9d8b-ae7ea46261a8" providerId="ADAL" clId="{5B2196D2-A3D8-4562-9F0E-D956B533524A}" dt="2022-12-01T14:46:31.743" v="5" actId="1076"/>
        <pc:sldMkLst>
          <pc:docMk/>
          <pc:sldMk cId="1889390491" sldId="308"/>
        </pc:sldMkLst>
        <pc:picChg chg="del">
          <ac:chgData name="Turgeon Valérie" userId="1b450f87-bfaa-4071-9d8b-ae7ea46261a8" providerId="ADAL" clId="{5B2196D2-A3D8-4562-9F0E-D956B533524A}" dt="2022-12-01T14:46:23.906" v="3" actId="478"/>
          <ac:picMkLst>
            <pc:docMk/>
            <pc:sldMk cId="1889390491" sldId="308"/>
            <ac:picMk id="3" creationId="{84C69C14-29F2-4BC5-908A-5019544EB8C6}"/>
          </ac:picMkLst>
        </pc:picChg>
        <pc:picChg chg="add mod">
          <ac:chgData name="Turgeon Valérie" userId="1b450f87-bfaa-4071-9d8b-ae7ea46261a8" providerId="ADAL" clId="{5B2196D2-A3D8-4562-9F0E-D956B533524A}" dt="2022-12-01T14:46:31.743" v="5" actId="1076"/>
          <ac:picMkLst>
            <pc:docMk/>
            <pc:sldMk cId="1889390491" sldId="308"/>
            <ac:picMk id="4" creationId="{4207B443-6782-454C-849D-A4C5B8ECA1AA}"/>
          </ac:picMkLst>
        </pc:picChg>
      </pc:sldChg>
      <pc:sldChg chg="modSp mod">
        <pc:chgData name="Turgeon Valérie" userId="1b450f87-bfaa-4071-9d8b-ae7ea46261a8" providerId="ADAL" clId="{5B2196D2-A3D8-4562-9F0E-D956B533524A}" dt="2022-12-01T14:49:03.225" v="22" actId="20577"/>
        <pc:sldMkLst>
          <pc:docMk/>
          <pc:sldMk cId="1020888985" sldId="352"/>
        </pc:sldMkLst>
        <pc:spChg chg="mod">
          <ac:chgData name="Turgeon Valérie" userId="1b450f87-bfaa-4071-9d8b-ae7ea46261a8" providerId="ADAL" clId="{5B2196D2-A3D8-4562-9F0E-D956B533524A}" dt="2022-12-01T14:49:03.225" v="22" actId="20577"/>
          <ac:spMkLst>
            <pc:docMk/>
            <pc:sldMk cId="1020888985" sldId="352"/>
            <ac:spMk id="2" creationId="{C1F410BC-C79B-47A8-A112-63A8D18312C8}"/>
          </ac:spMkLst>
        </pc:spChg>
      </pc:sldChg>
      <pc:sldChg chg="modSp add mod modShow">
        <pc:chgData name="Turgeon Valérie" userId="1b450f87-bfaa-4071-9d8b-ae7ea46261a8" providerId="ADAL" clId="{5B2196D2-A3D8-4562-9F0E-D956B533524A}" dt="2022-12-01T14:50:23.505" v="51" actId="20577"/>
        <pc:sldMkLst>
          <pc:docMk/>
          <pc:sldMk cId="1967781632" sldId="360"/>
        </pc:sldMkLst>
        <pc:spChg chg="mod">
          <ac:chgData name="Turgeon Valérie" userId="1b450f87-bfaa-4071-9d8b-ae7ea46261a8" providerId="ADAL" clId="{5B2196D2-A3D8-4562-9F0E-D956B533524A}" dt="2022-12-01T14:50:23.505" v="51" actId="20577"/>
          <ac:spMkLst>
            <pc:docMk/>
            <pc:sldMk cId="1967781632" sldId="360"/>
            <ac:spMk id="10" creationId="{EDEC8F26-A2D5-4D43-99E0-E2FF12F49541}"/>
          </ac:spMkLst>
        </pc:spChg>
      </pc:sldChg>
      <pc:sldChg chg="del">
        <pc:chgData name="Turgeon Valérie" userId="1b450f87-bfaa-4071-9d8b-ae7ea46261a8" providerId="ADAL" clId="{5B2196D2-A3D8-4562-9F0E-D956B533524A}" dt="2022-12-01T14:49:33.777" v="23" actId="2696"/>
        <pc:sldMkLst>
          <pc:docMk/>
          <pc:sldMk cId="2199940869" sldId="360"/>
        </pc:sldMkLst>
      </pc:sldChg>
      <pc:sldChg chg="addSp delSp modSp add mod modClrScheme chgLayout">
        <pc:chgData name="Turgeon Valérie" userId="1b450f87-bfaa-4071-9d8b-ae7ea46261a8" providerId="ADAL" clId="{5B2196D2-A3D8-4562-9F0E-D956B533524A}" dt="2022-12-01T15:27:39.003" v="232" actId="15"/>
        <pc:sldMkLst>
          <pc:docMk/>
          <pc:sldMk cId="3197867175" sldId="361"/>
        </pc:sldMkLst>
        <pc:spChg chg="mod">
          <ac:chgData name="Turgeon Valérie" userId="1b450f87-bfaa-4071-9d8b-ae7ea46261a8" providerId="ADAL" clId="{5B2196D2-A3D8-4562-9F0E-D956B533524A}" dt="2022-12-01T15:09:45.395" v="97" actId="27636"/>
          <ac:spMkLst>
            <pc:docMk/>
            <pc:sldMk cId="3197867175" sldId="361"/>
            <ac:spMk id="2" creationId="{EE9473AE-6061-4D8B-B674-F6AD5E10CA6E}"/>
          </ac:spMkLst>
        </pc:spChg>
        <pc:spChg chg="add mod ord">
          <ac:chgData name="Turgeon Valérie" userId="1b450f87-bfaa-4071-9d8b-ae7ea46261a8" providerId="ADAL" clId="{5B2196D2-A3D8-4562-9F0E-D956B533524A}" dt="2022-12-01T15:10:13.807" v="113" actId="14100"/>
          <ac:spMkLst>
            <pc:docMk/>
            <pc:sldMk cId="3197867175" sldId="361"/>
            <ac:spMk id="4" creationId="{874C0391-9F39-439F-AB1B-2192F5179F9F}"/>
          </ac:spMkLst>
        </pc:spChg>
        <pc:spChg chg="add mod ord">
          <ac:chgData name="Turgeon Valérie" userId="1b450f87-bfaa-4071-9d8b-ae7ea46261a8" providerId="ADAL" clId="{5B2196D2-A3D8-4562-9F0E-D956B533524A}" dt="2022-12-01T15:27:39.003" v="232" actId="15"/>
          <ac:spMkLst>
            <pc:docMk/>
            <pc:sldMk cId="3197867175" sldId="361"/>
            <ac:spMk id="5" creationId="{AB4C287F-D420-4131-812E-71BA3EC0C9E5}"/>
          </ac:spMkLst>
        </pc:spChg>
        <pc:spChg chg="mod">
          <ac:chgData name="Turgeon Valérie" userId="1b450f87-bfaa-4071-9d8b-ae7ea46261a8" providerId="ADAL" clId="{5B2196D2-A3D8-4562-9F0E-D956B533524A}" dt="2022-12-01T15:23:29.627" v="188" actId="6549"/>
          <ac:spMkLst>
            <pc:docMk/>
            <pc:sldMk cId="3197867175" sldId="361"/>
            <ac:spMk id="55" creationId="{00000000-0000-0000-0000-000000000000}"/>
          </ac:spMkLst>
        </pc:spChg>
        <pc:graphicFrameChg chg="del mod">
          <ac:chgData name="Turgeon Valérie" userId="1b450f87-bfaa-4071-9d8b-ae7ea46261a8" providerId="ADAL" clId="{5B2196D2-A3D8-4562-9F0E-D956B533524A}" dt="2022-12-01T15:08:57.518" v="54" actId="478"/>
          <ac:graphicFrameMkLst>
            <pc:docMk/>
            <pc:sldMk cId="3197867175" sldId="361"/>
            <ac:graphicFrameMk id="3" creationId="{A3713ACA-25EE-42B3-A9A2-DB66CED47822}"/>
          </ac:graphicFrameMkLst>
        </pc:graphicFrameChg>
      </pc:sldChg>
      <pc:sldChg chg="addSp modSp add mod">
        <pc:chgData name="Turgeon Valérie" userId="1b450f87-bfaa-4071-9d8b-ae7ea46261a8" providerId="ADAL" clId="{5B2196D2-A3D8-4562-9F0E-D956B533524A}" dt="2022-12-01T16:02:59.263" v="363" actId="20577"/>
        <pc:sldMkLst>
          <pc:docMk/>
          <pc:sldMk cId="1117870797" sldId="362"/>
        </pc:sldMkLst>
        <pc:spChg chg="add mod">
          <ac:chgData name="Turgeon Valérie" userId="1b450f87-bfaa-4071-9d8b-ae7ea46261a8" providerId="ADAL" clId="{5B2196D2-A3D8-4562-9F0E-D956B533524A}" dt="2022-12-01T15:59:04.303" v="320" actId="207"/>
          <ac:spMkLst>
            <pc:docMk/>
            <pc:sldMk cId="1117870797" sldId="362"/>
            <ac:spMk id="3" creationId="{59B9A2B2-0085-4AD2-90C7-CE5ED5FA3C42}"/>
          </ac:spMkLst>
        </pc:spChg>
        <pc:spChg chg="mod">
          <ac:chgData name="Turgeon Valérie" userId="1b450f87-bfaa-4071-9d8b-ae7ea46261a8" providerId="ADAL" clId="{5B2196D2-A3D8-4562-9F0E-D956B533524A}" dt="2022-12-01T15:55:42.752" v="275" actId="20577"/>
          <ac:spMkLst>
            <pc:docMk/>
            <pc:sldMk cId="1117870797" sldId="362"/>
            <ac:spMk id="4" creationId="{874C0391-9F39-439F-AB1B-2192F5179F9F}"/>
          </ac:spMkLst>
        </pc:spChg>
        <pc:spChg chg="mod">
          <ac:chgData name="Turgeon Valérie" userId="1b450f87-bfaa-4071-9d8b-ae7ea46261a8" providerId="ADAL" clId="{5B2196D2-A3D8-4562-9F0E-D956B533524A}" dt="2022-12-01T16:02:59.263" v="363" actId="20577"/>
          <ac:spMkLst>
            <pc:docMk/>
            <pc:sldMk cId="1117870797" sldId="362"/>
            <ac:spMk id="5" creationId="{AB4C287F-D420-4131-812E-71BA3EC0C9E5}"/>
          </ac:spMkLst>
        </pc:spChg>
        <pc:spChg chg="mod">
          <ac:chgData name="Turgeon Valérie" userId="1b450f87-bfaa-4071-9d8b-ae7ea46261a8" providerId="ADAL" clId="{5B2196D2-A3D8-4562-9F0E-D956B533524A}" dt="2022-12-01T15:57:04.825" v="314" actId="1076"/>
          <ac:spMkLst>
            <pc:docMk/>
            <pc:sldMk cId="1117870797" sldId="362"/>
            <ac:spMk id="55" creationId="{00000000-0000-0000-0000-000000000000}"/>
          </ac:spMkLst>
        </pc:spChg>
      </pc:sldChg>
      <pc:sldChg chg="modSp add mod">
        <pc:chgData name="Turgeon Valérie" userId="1b450f87-bfaa-4071-9d8b-ae7ea46261a8" providerId="ADAL" clId="{5B2196D2-A3D8-4562-9F0E-D956B533524A}" dt="2022-12-01T16:02:50.896" v="348" actId="20577"/>
        <pc:sldMkLst>
          <pc:docMk/>
          <pc:sldMk cId="3867552756" sldId="363"/>
        </pc:sldMkLst>
        <pc:spChg chg="mod">
          <ac:chgData name="Turgeon Valérie" userId="1b450f87-bfaa-4071-9d8b-ae7ea46261a8" providerId="ADAL" clId="{5B2196D2-A3D8-4562-9F0E-D956B533524A}" dt="2022-12-01T16:02:42.491" v="333" actId="255"/>
          <ac:spMkLst>
            <pc:docMk/>
            <pc:sldMk cId="3867552756" sldId="363"/>
            <ac:spMk id="3" creationId="{59B9A2B2-0085-4AD2-90C7-CE5ED5FA3C42}"/>
          </ac:spMkLst>
        </pc:spChg>
        <pc:spChg chg="mod">
          <ac:chgData name="Turgeon Valérie" userId="1b450f87-bfaa-4071-9d8b-ae7ea46261a8" providerId="ADAL" clId="{5B2196D2-A3D8-4562-9F0E-D956B533524A}" dt="2022-12-01T16:02:50.896" v="348" actId="20577"/>
          <ac:spMkLst>
            <pc:docMk/>
            <pc:sldMk cId="3867552756" sldId="363"/>
            <ac:spMk id="5" creationId="{AB4C287F-D420-4131-812E-71BA3EC0C9E5}"/>
          </ac:spMkLst>
        </pc:spChg>
      </pc:sldChg>
      <pc:sldChg chg="delSp modSp add mod">
        <pc:chgData name="Turgeon Valérie" userId="1b450f87-bfaa-4071-9d8b-ae7ea46261a8" providerId="ADAL" clId="{5B2196D2-A3D8-4562-9F0E-D956B533524A}" dt="2022-12-01T16:05:11.075" v="467" actId="1076"/>
        <pc:sldMkLst>
          <pc:docMk/>
          <pc:sldMk cId="2470909606" sldId="364"/>
        </pc:sldMkLst>
        <pc:spChg chg="del">
          <ac:chgData name="Turgeon Valérie" userId="1b450f87-bfaa-4071-9d8b-ae7ea46261a8" providerId="ADAL" clId="{5B2196D2-A3D8-4562-9F0E-D956B533524A}" dt="2022-12-01T16:04:49.166" v="432" actId="478"/>
          <ac:spMkLst>
            <pc:docMk/>
            <pc:sldMk cId="2470909606" sldId="364"/>
            <ac:spMk id="3" creationId="{59B9A2B2-0085-4AD2-90C7-CE5ED5FA3C42}"/>
          </ac:spMkLst>
        </pc:spChg>
        <pc:spChg chg="mod">
          <ac:chgData name="Turgeon Valérie" userId="1b450f87-bfaa-4071-9d8b-ae7ea46261a8" providerId="ADAL" clId="{5B2196D2-A3D8-4562-9F0E-D956B533524A}" dt="2022-12-01T16:05:08.846" v="466" actId="27636"/>
          <ac:spMkLst>
            <pc:docMk/>
            <pc:sldMk cId="2470909606" sldId="364"/>
            <ac:spMk id="5" creationId="{AB4C287F-D420-4131-812E-71BA3EC0C9E5}"/>
          </ac:spMkLst>
        </pc:spChg>
        <pc:spChg chg="mod">
          <ac:chgData name="Turgeon Valérie" userId="1b450f87-bfaa-4071-9d8b-ae7ea46261a8" providerId="ADAL" clId="{5B2196D2-A3D8-4562-9F0E-D956B533524A}" dt="2022-12-01T16:05:11.075" v="467" actId="1076"/>
          <ac:spMkLst>
            <pc:docMk/>
            <pc:sldMk cId="2470909606" sldId="364"/>
            <ac:spMk id="55" creationId="{00000000-0000-0000-0000-000000000000}"/>
          </ac:spMkLst>
        </pc:spChg>
      </pc:sldChg>
      <pc:sldMasterChg chg="delSldLayout">
        <pc:chgData name="Turgeon Valérie" userId="1b450f87-bfaa-4071-9d8b-ae7ea46261a8" providerId="ADAL" clId="{5B2196D2-A3D8-4562-9F0E-D956B533524A}" dt="2022-12-01T14:15:05.501" v="0" actId="2696"/>
        <pc:sldMasterMkLst>
          <pc:docMk/>
          <pc:sldMasterMk cId="2105468642" sldId="2147483840"/>
        </pc:sldMasterMkLst>
        <pc:sldLayoutChg chg="del">
          <pc:chgData name="Turgeon Valérie" userId="1b450f87-bfaa-4071-9d8b-ae7ea46261a8" providerId="ADAL" clId="{5B2196D2-A3D8-4562-9F0E-D956B533524A}" dt="2022-12-01T14:15:05.501" v="0" actId="2696"/>
          <pc:sldLayoutMkLst>
            <pc:docMk/>
            <pc:sldMasterMk cId="2105468642" sldId="2147483840"/>
            <pc:sldLayoutMk cId="170425518" sldId="2147483852"/>
          </pc:sldLayoutMkLst>
        </pc:sldLayoutChg>
      </pc:sldMasterChg>
    </pc:docChg>
  </pc:docChgLst>
  <pc:docChgLst>
    <pc:chgData name="Valérie" userId="1b450f87-bfaa-4071-9d8b-ae7ea46261a8" providerId="ADAL" clId="{C3FB6F22-160F-4DB4-9461-154C411FB6C7}"/>
    <pc:docChg chg="undo custSel addSld delSld modSld sldOrd modSection">
      <pc:chgData name="Valérie" userId="1b450f87-bfaa-4071-9d8b-ae7ea46261a8" providerId="ADAL" clId="{C3FB6F22-160F-4DB4-9461-154C411FB6C7}" dt="2021-10-20T17:44:02.590" v="2745" actId="1076"/>
      <pc:docMkLst>
        <pc:docMk/>
      </pc:docMkLst>
      <pc:sldChg chg="del">
        <pc:chgData name="Valérie" userId="1b450f87-bfaa-4071-9d8b-ae7ea46261a8" providerId="ADAL" clId="{C3FB6F22-160F-4DB4-9461-154C411FB6C7}" dt="2021-10-20T13:27:31.803" v="1477" actId="47"/>
        <pc:sldMkLst>
          <pc:docMk/>
          <pc:sldMk cId="2890289325" sldId="268"/>
        </pc:sldMkLst>
      </pc:sldChg>
      <pc:sldChg chg="modSp mod">
        <pc:chgData name="Valérie" userId="1b450f87-bfaa-4071-9d8b-ae7ea46261a8" providerId="ADAL" clId="{C3FB6F22-160F-4DB4-9461-154C411FB6C7}" dt="2021-10-20T15:29:19.590" v="2343" actId="20577"/>
        <pc:sldMkLst>
          <pc:docMk/>
          <pc:sldMk cId="1526536066" sldId="271"/>
        </pc:sldMkLst>
        <pc:spChg chg="mod">
          <ac:chgData name="Valérie" userId="1b450f87-bfaa-4071-9d8b-ae7ea46261a8" providerId="ADAL" clId="{C3FB6F22-160F-4DB4-9461-154C411FB6C7}" dt="2021-10-20T15:29:19.590" v="2343" actId="20577"/>
          <ac:spMkLst>
            <pc:docMk/>
            <pc:sldMk cId="1526536066" sldId="271"/>
            <ac:spMk id="3" creationId="{F15FF03E-4A7C-423A-B599-F523F567B57B}"/>
          </ac:spMkLst>
        </pc:spChg>
      </pc:sldChg>
      <pc:sldChg chg="modSp mod modClrScheme chgLayout">
        <pc:chgData name="Valérie" userId="1b450f87-bfaa-4071-9d8b-ae7ea46261a8" providerId="ADAL" clId="{C3FB6F22-160F-4DB4-9461-154C411FB6C7}" dt="2021-10-20T13:23:37.819" v="1403" actId="700"/>
        <pc:sldMkLst>
          <pc:docMk/>
          <pc:sldMk cId="1752870261" sldId="288"/>
        </pc:sldMkLst>
        <pc:spChg chg="mod ord">
          <ac:chgData name="Valérie" userId="1b450f87-bfaa-4071-9d8b-ae7ea46261a8" providerId="ADAL" clId="{C3FB6F22-160F-4DB4-9461-154C411FB6C7}" dt="2021-10-20T13:23:37.819" v="1403" actId="700"/>
          <ac:spMkLst>
            <pc:docMk/>
            <pc:sldMk cId="1752870261" sldId="288"/>
            <ac:spMk id="2" creationId="{EB768C81-51F0-40F2-89F7-C51FB8833FE0}"/>
          </ac:spMkLst>
        </pc:spChg>
        <pc:spChg chg="mod ord">
          <ac:chgData name="Valérie" userId="1b450f87-bfaa-4071-9d8b-ae7ea46261a8" providerId="ADAL" clId="{C3FB6F22-160F-4DB4-9461-154C411FB6C7}" dt="2021-10-20T13:23:37.819" v="1403" actId="700"/>
          <ac:spMkLst>
            <pc:docMk/>
            <pc:sldMk cId="1752870261" sldId="288"/>
            <ac:spMk id="3" creationId="{B0DAC86F-4817-49CE-9BF6-F158501A2B62}"/>
          </ac:spMkLst>
        </pc:spChg>
      </pc:sldChg>
      <pc:sldChg chg="modSp mod modClrScheme chgLayout">
        <pc:chgData name="Valérie" userId="1b450f87-bfaa-4071-9d8b-ae7ea46261a8" providerId="ADAL" clId="{C3FB6F22-160F-4DB4-9461-154C411FB6C7}" dt="2021-10-20T13:23:47.378" v="1404" actId="700"/>
        <pc:sldMkLst>
          <pc:docMk/>
          <pc:sldMk cId="3857067118" sldId="289"/>
        </pc:sldMkLst>
        <pc:spChg chg="mod ord">
          <ac:chgData name="Valérie" userId="1b450f87-bfaa-4071-9d8b-ae7ea46261a8" providerId="ADAL" clId="{C3FB6F22-160F-4DB4-9461-154C411FB6C7}" dt="2021-10-20T13:23:47.378" v="1404" actId="700"/>
          <ac:spMkLst>
            <pc:docMk/>
            <pc:sldMk cId="3857067118" sldId="289"/>
            <ac:spMk id="2" creationId="{F1F5F4A9-BACB-4BB0-99FD-39A77B083E57}"/>
          </ac:spMkLst>
        </pc:spChg>
        <pc:spChg chg="mod ord">
          <ac:chgData name="Valérie" userId="1b450f87-bfaa-4071-9d8b-ae7ea46261a8" providerId="ADAL" clId="{C3FB6F22-160F-4DB4-9461-154C411FB6C7}" dt="2021-10-20T13:23:47.378" v="1404" actId="700"/>
          <ac:spMkLst>
            <pc:docMk/>
            <pc:sldMk cId="3857067118" sldId="289"/>
            <ac:spMk id="3" creationId="{E750B56C-FAAB-4BCF-BD07-23790B5AACF8}"/>
          </ac:spMkLst>
        </pc:spChg>
      </pc:sldChg>
      <pc:sldChg chg="addSp delSp modSp mod">
        <pc:chgData name="Valérie" userId="1b450f87-bfaa-4071-9d8b-ae7ea46261a8" providerId="ADAL" clId="{C3FB6F22-160F-4DB4-9461-154C411FB6C7}" dt="2021-10-20T14:54:07.147" v="2108" actId="478"/>
        <pc:sldMkLst>
          <pc:docMk/>
          <pc:sldMk cId="1456799963" sldId="300"/>
        </pc:sldMkLst>
        <pc:spChg chg="mod">
          <ac:chgData name="Valérie" userId="1b450f87-bfaa-4071-9d8b-ae7ea46261a8" providerId="ADAL" clId="{C3FB6F22-160F-4DB4-9461-154C411FB6C7}" dt="2021-10-20T14:54:04.362" v="2107" actId="6549"/>
          <ac:spMkLst>
            <pc:docMk/>
            <pc:sldMk cId="1456799963" sldId="300"/>
            <ac:spMk id="2" creationId="{6012D11A-F0D0-410B-AD42-CF0004B47280}"/>
          </ac:spMkLst>
        </pc:spChg>
        <pc:spChg chg="add del mod">
          <ac:chgData name="Valérie" userId="1b450f87-bfaa-4071-9d8b-ae7ea46261a8" providerId="ADAL" clId="{C3FB6F22-160F-4DB4-9461-154C411FB6C7}" dt="2021-10-20T14:54:07.147" v="2108" actId="478"/>
          <ac:spMkLst>
            <pc:docMk/>
            <pc:sldMk cId="1456799963" sldId="300"/>
            <ac:spMk id="3" creationId="{39A59AF2-9305-42AF-96C4-517673F6FF07}"/>
          </ac:spMkLst>
        </pc:spChg>
        <pc:spChg chg="mod">
          <ac:chgData name="Valérie" userId="1b450f87-bfaa-4071-9d8b-ae7ea46261a8" providerId="ADAL" clId="{C3FB6F22-160F-4DB4-9461-154C411FB6C7}" dt="2021-10-20T14:01:54.585" v="1865" actId="20577"/>
          <ac:spMkLst>
            <pc:docMk/>
            <pc:sldMk cId="1456799963" sldId="300"/>
            <ac:spMk id="10" creationId="{EDEC8F26-A2D5-4D43-99E0-E2FF12F49541}"/>
          </ac:spMkLst>
        </pc:spChg>
      </pc:sldChg>
      <pc:sldChg chg="ord">
        <pc:chgData name="Valérie" userId="1b450f87-bfaa-4071-9d8b-ae7ea46261a8" providerId="ADAL" clId="{C3FB6F22-160F-4DB4-9461-154C411FB6C7}" dt="2021-10-20T13:43:32.352" v="1791"/>
        <pc:sldMkLst>
          <pc:docMk/>
          <pc:sldMk cId="2845269456" sldId="301"/>
        </pc:sldMkLst>
      </pc:sldChg>
      <pc:sldChg chg="ord">
        <pc:chgData name="Valérie" userId="1b450f87-bfaa-4071-9d8b-ae7ea46261a8" providerId="ADAL" clId="{C3FB6F22-160F-4DB4-9461-154C411FB6C7}" dt="2021-10-20T14:55:06.760" v="2114"/>
        <pc:sldMkLst>
          <pc:docMk/>
          <pc:sldMk cId="3730741352" sldId="302"/>
        </pc:sldMkLst>
      </pc:sldChg>
      <pc:sldChg chg="addSp modSp mod">
        <pc:chgData name="Valérie" userId="1b450f87-bfaa-4071-9d8b-ae7ea46261a8" providerId="ADAL" clId="{C3FB6F22-160F-4DB4-9461-154C411FB6C7}" dt="2021-10-20T14:15:43.616" v="2006"/>
        <pc:sldMkLst>
          <pc:docMk/>
          <pc:sldMk cId="3751878635" sldId="303"/>
        </pc:sldMkLst>
        <pc:spChg chg="mod">
          <ac:chgData name="Valérie" userId="1b450f87-bfaa-4071-9d8b-ae7ea46261a8" providerId="ADAL" clId="{C3FB6F22-160F-4DB4-9461-154C411FB6C7}" dt="2021-10-20T14:15:43.616" v="2006"/>
          <ac:spMkLst>
            <pc:docMk/>
            <pc:sldMk cId="3751878635" sldId="303"/>
            <ac:spMk id="3" creationId="{841A03EC-326F-4894-9494-4D82EAB2413B}"/>
          </ac:spMkLst>
        </pc:spChg>
        <pc:spChg chg="mod">
          <ac:chgData name="Valérie" userId="1b450f87-bfaa-4071-9d8b-ae7ea46261a8" providerId="ADAL" clId="{C3FB6F22-160F-4DB4-9461-154C411FB6C7}" dt="2021-10-20T14:11:11.845" v="1958" actId="20577"/>
          <ac:spMkLst>
            <pc:docMk/>
            <pc:sldMk cId="3751878635" sldId="303"/>
            <ac:spMk id="10" creationId="{EDEC8F26-A2D5-4D43-99E0-E2FF12F49541}"/>
          </ac:spMkLst>
        </pc:spChg>
        <pc:spChg chg="add mod">
          <ac:chgData name="Valérie" userId="1b450f87-bfaa-4071-9d8b-ae7ea46261a8" providerId="ADAL" clId="{C3FB6F22-160F-4DB4-9461-154C411FB6C7}" dt="2021-10-20T14:11:39.149" v="1987" actId="1076"/>
          <ac:spMkLst>
            <pc:docMk/>
            <pc:sldMk cId="3751878635" sldId="303"/>
            <ac:spMk id="11" creationId="{297AB797-3788-489A-A778-D2A98B2D9C5C}"/>
          </ac:spMkLst>
        </pc:spChg>
      </pc:sldChg>
      <pc:sldChg chg="modSp mod">
        <pc:chgData name="Valérie" userId="1b450f87-bfaa-4071-9d8b-ae7ea46261a8" providerId="ADAL" clId="{C3FB6F22-160F-4DB4-9461-154C411FB6C7}" dt="2021-10-20T13:28:15.905" v="1483" actId="1076"/>
        <pc:sldMkLst>
          <pc:docMk/>
          <pc:sldMk cId="1188588359" sldId="311"/>
        </pc:sldMkLst>
        <pc:graphicFrameChg chg="mod">
          <ac:chgData name="Valérie" userId="1b450f87-bfaa-4071-9d8b-ae7ea46261a8" providerId="ADAL" clId="{C3FB6F22-160F-4DB4-9461-154C411FB6C7}" dt="2021-10-20T13:28:15.905" v="1483" actId="1076"/>
          <ac:graphicFrameMkLst>
            <pc:docMk/>
            <pc:sldMk cId="1188588359" sldId="311"/>
            <ac:graphicFrameMk id="3" creationId="{A3713ACA-25EE-42B3-A9A2-DB66CED47822}"/>
          </ac:graphicFrameMkLst>
        </pc:graphicFrameChg>
      </pc:sldChg>
      <pc:sldChg chg="ord">
        <pc:chgData name="Valérie" userId="1b450f87-bfaa-4071-9d8b-ae7ea46261a8" providerId="ADAL" clId="{C3FB6F22-160F-4DB4-9461-154C411FB6C7}" dt="2021-10-20T13:21:20.457" v="1390"/>
        <pc:sldMkLst>
          <pc:docMk/>
          <pc:sldMk cId="1936555288" sldId="312"/>
        </pc:sldMkLst>
      </pc:sldChg>
      <pc:sldChg chg="del">
        <pc:chgData name="Valérie" userId="1b450f87-bfaa-4071-9d8b-ae7ea46261a8" providerId="ADAL" clId="{C3FB6F22-160F-4DB4-9461-154C411FB6C7}" dt="2021-10-20T14:54:21.804" v="2111" actId="47"/>
        <pc:sldMkLst>
          <pc:docMk/>
          <pc:sldMk cId="4148975936" sldId="320"/>
        </pc:sldMkLst>
      </pc:sldChg>
      <pc:sldChg chg="del">
        <pc:chgData name="Valérie" userId="1b450f87-bfaa-4071-9d8b-ae7ea46261a8" providerId="ADAL" clId="{C3FB6F22-160F-4DB4-9461-154C411FB6C7}" dt="2021-10-20T14:54:25.030" v="2112" actId="47"/>
        <pc:sldMkLst>
          <pc:docMk/>
          <pc:sldMk cId="1667481540" sldId="321"/>
        </pc:sldMkLst>
      </pc:sldChg>
      <pc:sldChg chg="ord">
        <pc:chgData name="Valérie" userId="1b450f87-bfaa-4071-9d8b-ae7ea46261a8" providerId="ADAL" clId="{C3FB6F22-160F-4DB4-9461-154C411FB6C7}" dt="2021-10-20T14:55:30.330" v="2120"/>
        <pc:sldMkLst>
          <pc:docMk/>
          <pc:sldMk cId="830468006" sldId="322"/>
        </pc:sldMkLst>
      </pc:sldChg>
      <pc:sldChg chg="addSp delSp modSp mod ord delCm">
        <pc:chgData name="Valérie" userId="1b450f87-bfaa-4071-9d8b-ae7ea46261a8" providerId="ADAL" clId="{C3FB6F22-160F-4DB4-9461-154C411FB6C7}" dt="2021-10-20T15:27:42.576" v="2228" actId="1440"/>
        <pc:sldMkLst>
          <pc:docMk/>
          <pc:sldMk cId="3836122995" sldId="324"/>
        </pc:sldMkLst>
        <pc:spChg chg="mod">
          <ac:chgData name="Valérie" userId="1b450f87-bfaa-4071-9d8b-ae7ea46261a8" providerId="ADAL" clId="{C3FB6F22-160F-4DB4-9461-154C411FB6C7}" dt="2021-10-20T14:57:06.627" v="2157" actId="20577"/>
          <ac:spMkLst>
            <pc:docMk/>
            <pc:sldMk cId="3836122995" sldId="324"/>
            <ac:spMk id="2" creationId="{3E856D13-3EC8-47A9-98DC-6A7F30ECC04B}"/>
          </ac:spMkLst>
        </pc:spChg>
        <pc:spChg chg="mod">
          <ac:chgData name="Valérie" userId="1b450f87-bfaa-4071-9d8b-ae7ea46261a8" providerId="ADAL" clId="{C3FB6F22-160F-4DB4-9461-154C411FB6C7}" dt="2021-10-20T15:05:18.343" v="2201" actId="20577"/>
          <ac:spMkLst>
            <pc:docMk/>
            <pc:sldMk cId="3836122995" sldId="324"/>
            <ac:spMk id="5" creationId="{A31A2506-0EA9-4BD5-9149-B2C5C345F284}"/>
          </ac:spMkLst>
        </pc:spChg>
        <pc:spChg chg="add mod">
          <ac:chgData name="Valérie" userId="1b450f87-bfaa-4071-9d8b-ae7ea46261a8" providerId="ADAL" clId="{C3FB6F22-160F-4DB4-9461-154C411FB6C7}" dt="2021-10-20T15:25:57.674" v="2220" actId="20577"/>
          <ac:spMkLst>
            <pc:docMk/>
            <pc:sldMk cId="3836122995" sldId="324"/>
            <ac:spMk id="8" creationId="{BB43D5D8-61D3-4718-A26F-09B3BF540CA7}"/>
          </ac:spMkLst>
        </pc:spChg>
        <pc:picChg chg="del">
          <ac:chgData name="Valérie" userId="1b450f87-bfaa-4071-9d8b-ae7ea46261a8" providerId="ADAL" clId="{C3FB6F22-160F-4DB4-9461-154C411FB6C7}" dt="2021-10-20T14:56:40.698" v="2121" actId="478"/>
          <ac:picMkLst>
            <pc:docMk/>
            <pc:sldMk cId="3836122995" sldId="324"/>
            <ac:picMk id="4" creationId="{F35B4308-0B54-4D6C-A86A-E33AD939CEEF}"/>
          </ac:picMkLst>
        </pc:picChg>
        <pc:picChg chg="add del mod">
          <ac:chgData name="Valérie" userId="1b450f87-bfaa-4071-9d8b-ae7ea46261a8" providerId="ADAL" clId="{C3FB6F22-160F-4DB4-9461-154C411FB6C7}" dt="2021-10-20T15:27:06.863" v="2221" actId="478"/>
          <ac:picMkLst>
            <pc:docMk/>
            <pc:sldMk cId="3836122995" sldId="324"/>
            <ac:picMk id="6" creationId="{9F0893D7-BC04-4C79-8C57-664679DBC578}"/>
          </ac:picMkLst>
        </pc:picChg>
        <pc:picChg chg="add del mod">
          <ac:chgData name="Valérie" userId="1b450f87-bfaa-4071-9d8b-ae7ea46261a8" providerId="ADAL" clId="{C3FB6F22-160F-4DB4-9461-154C411FB6C7}" dt="2021-10-20T15:27:35.638" v="2226" actId="478"/>
          <ac:picMkLst>
            <pc:docMk/>
            <pc:sldMk cId="3836122995" sldId="324"/>
            <ac:picMk id="10" creationId="{548DFCF3-29AA-4891-B03A-44C85D422062}"/>
          </ac:picMkLst>
        </pc:picChg>
        <pc:picChg chg="add mod">
          <ac:chgData name="Valérie" userId="1b450f87-bfaa-4071-9d8b-ae7ea46261a8" providerId="ADAL" clId="{C3FB6F22-160F-4DB4-9461-154C411FB6C7}" dt="2021-10-20T15:27:42.576" v="2228" actId="1440"/>
          <ac:picMkLst>
            <pc:docMk/>
            <pc:sldMk cId="3836122995" sldId="324"/>
            <ac:picMk id="12" creationId="{2AA64033-3321-4965-BDAC-C0F8B4F67722}"/>
          </ac:picMkLst>
        </pc:picChg>
      </pc:sldChg>
      <pc:sldChg chg="modSp mod">
        <pc:chgData name="Valérie" userId="1b450f87-bfaa-4071-9d8b-ae7ea46261a8" providerId="ADAL" clId="{C3FB6F22-160F-4DB4-9461-154C411FB6C7}" dt="2021-10-20T15:29:52.162" v="2344" actId="207"/>
        <pc:sldMkLst>
          <pc:docMk/>
          <pc:sldMk cId="4111456623" sldId="325"/>
        </pc:sldMkLst>
        <pc:spChg chg="mod">
          <ac:chgData name="Valérie" userId="1b450f87-bfaa-4071-9d8b-ae7ea46261a8" providerId="ADAL" clId="{C3FB6F22-160F-4DB4-9461-154C411FB6C7}" dt="2021-10-20T15:29:52.162" v="2344" actId="207"/>
          <ac:spMkLst>
            <pc:docMk/>
            <pc:sldMk cId="4111456623" sldId="325"/>
            <ac:spMk id="3" creationId="{02D30536-FAD3-48F4-B96E-2EE2423E2B65}"/>
          </ac:spMkLst>
        </pc:spChg>
      </pc:sldChg>
      <pc:sldChg chg="addSp delSp modSp mod modClrScheme chgLayout">
        <pc:chgData name="Valérie" userId="1b450f87-bfaa-4071-9d8b-ae7ea46261a8" providerId="ADAL" clId="{C3FB6F22-160F-4DB4-9461-154C411FB6C7}" dt="2021-10-20T13:25:27.501" v="1426" actId="14100"/>
        <pc:sldMkLst>
          <pc:docMk/>
          <pc:sldMk cId="1513756102" sldId="329"/>
        </pc:sldMkLst>
        <pc:spChg chg="add del mod ord">
          <ac:chgData name="Valérie" userId="1b450f87-bfaa-4071-9d8b-ae7ea46261a8" providerId="ADAL" clId="{C3FB6F22-160F-4DB4-9461-154C411FB6C7}" dt="2021-10-20T13:25:13.859" v="1422" actId="478"/>
          <ac:spMkLst>
            <pc:docMk/>
            <pc:sldMk cId="1513756102" sldId="329"/>
            <ac:spMk id="3" creationId="{FE529A9C-DFDE-441A-B8B3-3AE32B4E324C}"/>
          </ac:spMkLst>
        </pc:spChg>
        <pc:spChg chg="mod ord">
          <ac:chgData name="Valérie" userId="1b450f87-bfaa-4071-9d8b-ae7ea46261a8" providerId="ADAL" clId="{C3FB6F22-160F-4DB4-9461-154C411FB6C7}" dt="2021-10-20T13:25:27.501" v="1426" actId="14100"/>
          <ac:spMkLst>
            <pc:docMk/>
            <pc:sldMk cId="1513756102" sldId="329"/>
            <ac:spMk id="25" creationId="{00000000-0000-0000-0000-000000000000}"/>
          </ac:spMkLst>
        </pc:spChg>
      </pc:sldChg>
      <pc:sldChg chg="addSp delSp modSp mod ord modClrScheme modAnim chgLayout">
        <pc:chgData name="Valérie" userId="1b450f87-bfaa-4071-9d8b-ae7ea46261a8" providerId="ADAL" clId="{C3FB6F22-160F-4DB4-9461-154C411FB6C7}" dt="2021-10-20T17:27:11.470" v="2608"/>
        <pc:sldMkLst>
          <pc:docMk/>
          <pc:sldMk cId="1987256174" sldId="330"/>
        </pc:sldMkLst>
        <pc:spChg chg="mod ord">
          <ac:chgData name="Valérie" userId="1b450f87-bfaa-4071-9d8b-ae7ea46261a8" providerId="ADAL" clId="{C3FB6F22-160F-4DB4-9461-154C411FB6C7}" dt="2021-10-20T17:12:28.996" v="2564" actId="20577"/>
          <ac:spMkLst>
            <pc:docMk/>
            <pc:sldMk cId="1987256174" sldId="330"/>
            <ac:spMk id="2" creationId="{EB768C81-51F0-40F2-89F7-C51FB8833FE0}"/>
          </ac:spMkLst>
        </pc:spChg>
        <pc:spChg chg="mod ord">
          <ac:chgData name="Valérie" userId="1b450f87-bfaa-4071-9d8b-ae7ea46261a8" providerId="ADAL" clId="{C3FB6F22-160F-4DB4-9461-154C411FB6C7}" dt="2021-10-20T17:22:57.472" v="2594" actId="20577"/>
          <ac:spMkLst>
            <pc:docMk/>
            <pc:sldMk cId="1987256174" sldId="330"/>
            <ac:spMk id="3" creationId="{B0DAC86F-4817-49CE-9BF6-F158501A2B62}"/>
          </ac:spMkLst>
        </pc:spChg>
        <pc:spChg chg="add del mod">
          <ac:chgData name="Valérie" userId="1b450f87-bfaa-4071-9d8b-ae7ea46261a8" providerId="ADAL" clId="{C3FB6F22-160F-4DB4-9461-154C411FB6C7}" dt="2021-10-20T17:23:03.208" v="2595" actId="478"/>
          <ac:spMkLst>
            <pc:docMk/>
            <pc:sldMk cId="1987256174" sldId="330"/>
            <ac:spMk id="11" creationId="{FA5194FD-A59B-4DB7-904C-A6F4BAEAD1DE}"/>
          </ac:spMkLst>
        </pc:spChg>
        <pc:picChg chg="add del mod">
          <ac:chgData name="Valérie" userId="1b450f87-bfaa-4071-9d8b-ae7ea46261a8" providerId="ADAL" clId="{C3FB6F22-160F-4DB4-9461-154C411FB6C7}" dt="2021-10-20T17:24:40.383" v="2599" actId="478"/>
          <ac:picMkLst>
            <pc:docMk/>
            <pc:sldMk cId="1987256174" sldId="330"/>
            <ac:picMk id="5" creationId="{57980E31-8B76-47F0-9AFB-24BEFBC39025}"/>
          </ac:picMkLst>
        </pc:picChg>
        <pc:picChg chg="del">
          <ac:chgData name="Valérie" userId="1b450f87-bfaa-4071-9d8b-ae7ea46261a8" providerId="ADAL" clId="{C3FB6F22-160F-4DB4-9461-154C411FB6C7}" dt="2021-10-20T17:12:44.787" v="2567" actId="478"/>
          <ac:picMkLst>
            <pc:docMk/>
            <pc:sldMk cId="1987256174" sldId="330"/>
            <ac:picMk id="6" creationId="{6B30458E-F84B-473E-9C53-88DEFE271AC9}"/>
          </ac:picMkLst>
        </pc:picChg>
        <pc:picChg chg="del">
          <ac:chgData name="Valérie" userId="1b450f87-bfaa-4071-9d8b-ae7ea46261a8" providerId="ADAL" clId="{C3FB6F22-160F-4DB4-9461-154C411FB6C7}" dt="2021-10-20T17:12:45.716" v="2568" actId="478"/>
          <ac:picMkLst>
            <pc:docMk/>
            <pc:sldMk cId="1987256174" sldId="330"/>
            <ac:picMk id="7" creationId="{014D5BE5-D748-4D03-BFA2-6E5AC965AE87}"/>
          </ac:picMkLst>
        </pc:picChg>
        <pc:picChg chg="del">
          <ac:chgData name="Valérie" userId="1b450f87-bfaa-4071-9d8b-ae7ea46261a8" providerId="ADAL" clId="{C3FB6F22-160F-4DB4-9461-154C411FB6C7}" dt="2021-10-20T17:12:53.140" v="2570" actId="478"/>
          <ac:picMkLst>
            <pc:docMk/>
            <pc:sldMk cId="1987256174" sldId="330"/>
            <ac:picMk id="8" creationId="{93E76607-2F37-48E9-B89E-B9D7FB0B48E6}"/>
          </ac:picMkLst>
        </pc:picChg>
        <pc:picChg chg="add del">
          <ac:chgData name="Valérie" userId="1b450f87-bfaa-4071-9d8b-ae7ea46261a8" providerId="ADAL" clId="{C3FB6F22-160F-4DB4-9461-154C411FB6C7}" dt="2021-10-20T17:25:40.439" v="2600" actId="478"/>
          <ac:picMkLst>
            <pc:docMk/>
            <pc:sldMk cId="1987256174" sldId="330"/>
            <ac:picMk id="10" creationId="{CD94112A-FE0F-466A-8E2E-602062D02801}"/>
          </ac:picMkLst>
        </pc:picChg>
        <pc:picChg chg="add mod">
          <ac:chgData name="Valérie" userId="1b450f87-bfaa-4071-9d8b-ae7ea46261a8" providerId="ADAL" clId="{C3FB6F22-160F-4DB4-9461-154C411FB6C7}" dt="2021-10-20T17:25:45.302" v="2603" actId="1076"/>
          <ac:picMkLst>
            <pc:docMk/>
            <pc:sldMk cId="1987256174" sldId="330"/>
            <ac:picMk id="12" creationId="{DD3BCF09-BFD5-4269-B5C6-FE76B0849BF6}"/>
          </ac:picMkLst>
        </pc:picChg>
        <pc:picChg chg="add mod">
          <ac:chgData name="Valérie" userId="1b450f87-bfaa-4071-9d8b-ae7ea46261a8" providerId="ADAL" clId="{C3FB6F22-160F-4DB4-9461-154C411FB6C7}" dt="2021-10-20T17:27:06.078" v="2607" actId="14100"/>
          <ac:picMkLst>
            <pc:docMk/>
            <pc:sldMk cId="1987256174" sldId="330"/>
            <ac:picMk id="14" creationId="{E9CB82D8-7923-4A08-BCF2-5AA383AA93FB}"/>
          </ac:picMkLst>
        </pc:picChg>
        <pc:picChg chg="del">
          <ac:chgData name="Valérie" userId="1b450f87-bfaa-4071-9d8b-ae7ea46261a8" providerId="ADAL" clId="{C3FB6F22-160F-4DB4-9461-154C411FB6C7}" dt="2021-10-20T17:12:42.956" v="2565" actId="478"/>
          <ac:picMkLst>
            <pc:docMk/>
            <pc:sldMk cId="1987256174" sldId="330"/>
            <ac:picMk id="1026" creationId="{D92CD407-3F07-4572-8EB8-68B8CE9D1935}"/>
          </ac:picMkLst>
        </pc:picChg>
        <pc:picChg chg="del">
          <ac:chgData name="Valérie" userId="1b450f87-bfaa-4071-9d8b-ae7ea46261a8" providerId="ADAL" clId="{C3FB6F22-160F-4DB4-9461-154C411FB6C7}" dt="2021-10-20T17:12:43.884" v="2566" actId="478"/>
          <ac:picMkLst>
            <pc:docMk/>
            <pc:sldMk cId="1987256174" sldId="330"/>
            <ac:picMk id="1028" creationId="{E70B73C6-01E2-46AA-A4EB-A97567488E12}"/>
          </ac:picMkLst>
        </pc:picChg>
        <pc:picChg chg="del">
          <ac:chgData name="Valérie" userId="1b450f87-bfaa-4071-9d8b-ae7ea46261a8" providerId="ADAL" clId="{C3FB6F22-160F-4DB4-9461-154C411FB6C7}" dt="2021-10-20T17:12:46.917" v="2569" actId="478"/>
          <ac:picMkLst>
            <pc:docMk/>
            <pc:sldMk cId="1987256174" sldId="330"/>
            <ac:picMk id="1034" creationId="{AD6ADA19-C67C-456C-A54F-11C3EE8F524E}"/>
          </ac:picMkLst>
        </pc:picChg>
      </pc:sldChg>
      <pc:sldChg chg="modSp mod modClrScheme chgLayout">
        <pc:chgData name="Valérie" userId="1b450f87-bfaa-4071-9d8b-ae7ea46261a8" providerId="ADAL" clId="{C3FB6F22-160F-4DB4-9461-154C411FB6C7}" dt="2021-10-20T13:23:19.041" v="1402" actId="700"/>
        <pc:sldMkLst>
          <pc:docMk/>
          <pc:sldMk cId="3690885163" sldId="331"/>
        </pc:sldMkLst>
        <pc:spChg chg="mod ord">
          <ac:chgData name="Valérie" userId="1b450f87-bfaa-4071-9d8b-ae7ea46261a8" providerId="ADAL" clId="{C3FB6F22-160F-4DB4-9461-154C411FB6C7}" dt="2021-10-20T13:23:19.041" v="1402" actId="700"/>
          <ac:spMkLst>
            <pc:docMk/>
            <pc:sldMk cId="3690885163" sldId="331"/>
            <ac:spMk id="2" creationId="{EB768C81-51F0-40F2-89F7-C51FB8833FE0}"/>
          </ac:spMkLst>
        </pc:spChg>
        <pc:spChg chg="mod ord">
          <ac:chgData name="Valérie" userId="1b450f87-bfaa-4071-9d8b-ae7ea46261a8" providerId="ADAL" clId="{C3FB6F22-160F-4DB4-9461-154C411FB6C7}" dt="2021-10-20T13:23:19.041" v="1402" actId="700"/>
          <ac:spMkLst>
            <pc:docMk/>
            <pc:sldMk cId="3690885163" sldId="331"/>
            <ac:spMk id="3" creationId="{B0DAC86F-4817-49CE-9BF6-F158501A2B62}"/>
          </ac:spMkLst>
        </pc:spChg>
      </pc:sldChg>
      <pc:sldChg chg="addSp modSp mod modClrScheme chgLayout">
        <pc:chgData name="Valérie" userId="1b450f87-bfaa-4071-9d8b-ae7ea46261a8" providerId="ADAL" clId="{C3FB6F22-160F-4DB4-9461-154C411FB6C7}" dt="2021-10-20T13:23:47.378" v="1404" actId="700"/>
        <pc:sldMkLst>
          <pc:docMk/>
          <pc:sldMk cId="2599005801" sldId="332"/>
        </pc:sldMkLst>
        <pc:spChg chg="mod ord">
          <ac:chgData name="Valérie" userId="1b450f87-bfaa-4071-9d8b-ae7ea46261a8" providerId="ADAL" clId="{C3FB6F22-160F-4DB4-9461-154C411FB6C7}" dt="2021-10-20T13:23:47.378" v="1404" actId="700"/>
          <ac:spMkLst>
            <pc:docMk/>
            <pc:sldMk cId="2599005801" sldId="332"/>
            <ac:spMk id="2" creationId="{F1F5F4A9-BACB-4BB0-99FD-39A77B083E57}"/>
          </ac:spMkLst>
        </pc:spChg>
        <pc:spChg chg="mod ord">
          <ac:chgData name="Valérie" userId="1b450f87-bfaa-4071-9d8b-ae7ea46261a8" providerId="ADAL" clId="{C3FB6F22-160F-4DB4-9461-154C411FB6C7}" dt="2021-10-20T13:23:47.378" v="1404" actId="700"/>
          <ac:spMkLst>
            <pc:docMk/>
            <pc:sldMk cId="2599005801" sldId="332"/>
            <ac:spMk id="3" creationId="{E750B56C-FAAB-4BCF-BD07-23790B5AACF8}"/>
          </ac:spMkLst>
        </pc:spChg>
        <pc:spChg chg="add">
          <ac:chgData name="Valérie" userId="1b450f87-bfaa-4071-9d8b-ae7ea46261a8" providerId="ADAL" clId="{C3FB6F22-160F-4DB4-9461-154C411FB6C7}" dt="2021-10-20T13:22:44.672" v="1398" actId="22"/>
          <ac:spMkLst>
            <pc:docMk/>
            <pc:sldMk cId="2599005801" sldId="332"/>
            <ac:spMk id="6" creationId="{A18EA625-23C9-48FE-914D-AD6F674F986C}"/>
          </ac:spMkLst>
        </pc:spChg>
      </pc:sldChg>
      <pc:sldChg chg="modSp mod">
        <pc:chgData name="Valérie" userId="1b450f87-bfaa-4071-9d8b-ae7ea46261a8" providerId="ADAL" clId="{C3FB6F22-160F-4DB4-9461-154C411FB6C7}" dt="2021-10-20T15:31:56.139" v="2361"/>
        <pc:sldMkLst>
          <pc:docMk/>
          <pc:sldMk cId="3784099782" sldId="338"/>
        </pc:sldMkLst>
        <pc:spChg chg="mod">
          <ac:chgData name="Valérie" userId="1b450f87-bfaa-4071-9d8b-ae7ea46261a8" providerId="ADAL" clId="{C3FB6F22-160F-4DB4-9461-154C411FB6C7}" dt="2021-10-20T15:31:56.139" v="2361"/>
          <ac:spMkLst>
            <pc:docMk/>
            <pc:sldMk cId="3784099782" sldId="338"/>
            <ac:spMk id="3" creationId="{470A5C7D-57AB-4E96-A984-033347AD8B86}"/>
          </ac:spMkLst>
        </pc:spChg>
      </pc:sldChg>
      <pc:sldChg chg="addSp modSp new mod modAnim">
        <pc:chgData name="Valérie" userId="1b450f87-bfaa-4071-9d8b-ae7ea46261a8" providerId="ADAL" clId="{C3FB6F22-160F-4DB4-9461-154C411FB6C7}" dt="2021-10-20T12:51:36.876" v="301" actId="207"/>
        <pc:sldMkLst>
          <pc:docMk/>
          <pc:sldMk cId="2291199965" sldId="339"/>
        </pc:sldMkLst>
        <pc:spChg chg="mod">
          <ac:chgData name="Valérie" userId="1b450f87-bfaa-4071-9d8b-ae7ea46261a8" providerId="ADAL" clId="{C3FB6F22-160F-4DB4-9461-154C411FB6C7}" dt="2021-10-20T12:51:36.876" v="301" actId="207"/>
          <ac:spMkLst>
            <pc:docMk/>
            <pc:sldMk cId="2291199965" sldId="339"/>
            <ac:spMk id="2" creationId="{F03E133F-4DC9-47F2-8AAC-A016FC34CD03}"/>
          </ac:spMkLst>
        </pc:spChg>
        <pc:spChg chg="add mod">
          <ac:chgData name="Valérie" userId="1b450f87-bfaa-4071-9d8b-ae7ea46261a8" providerId="ADAL" clId="{C3FB6F22-160F-4DB4-9461-154C411FB6C7}" dt="2021-10-20T12:45:35.021" v="178" actId="1076"/>
          <ac:spMkLst>
            <pc:docMk/>
            <pc:sldMk cId="2291199965" sldId="339"/>
            <ac:spMk id="3" creationId="{EB5382D3-DA6A-46DE-B82C-ABBA8B9DA26F}"/>
          </ac:spMkLst>
        </pc:spChg>
        <pc:spChg chg="add mod">
          <ac:chgData name="Valérie" userId="1b450f87-bfaa-4071-9d8b-ae7ea46261a8" providerId="ADAL" clId="{C3FB6F22-160F-4DB4-9461-154C411FB6C7}" dt="2021-10-20T12:43:59.851" v="126" actId="1076"/>
          <ac:spMkLst>
            <pc:docMk/>
            <pc:sldMk cId="2291199965" sldId="339"/>
            <ac:spMk id="4" creationId="{627EA1FC-4F08-456F-93C1-5D63A4AB3722}"/>
          </ac:spMkLst>
        </pc:spChg>
        <pc:spChg chg="add mod">
          <ac:chgData name="Valérie" userId="1b450f87-bfaa-4071-9d8b-ae7ea46261a8" providerId="ADAL" clId="{C3FB6F22-160F-4DB4-9461-154C411FB6C7}" dt="2021-10-20T12:49:14.237" v="289" actId="164"/>
          <ac:spMkLst>
            <pc:docMk/>
            <pc:sldMk cId="2291199965" sldId="339"/>
            <ac:spMk id="13" creationId="{428AF33D-075C-4BEE-A27C-89667636B17D}"/>
          </ac:spMkLst>
        </pc:spChg>
        <pc:spChg chg="add mod">
          <ac:chgData name="Valérie" userId="1b450f87-bfaa-4071-9d8b-ae7ea46261a8" providerId="ADAL" clId="{C3FB6F22-160F-4DB4-9461-154C411FB6C7}" dt="2021-10-20T12:49:38.590" v="291" actId="164"/>
          <ac:spMkLst>
            <pc:docMk/>
            <pc:sldMk cId="2291199965" sldId="339"/>
            <ac:spMk id="14" creationId="{8B134A77-3F5E-462B-8AB6-7345E95FE288}"/>
          </ac:spMkLst>
        </pc:spChg>
        <pc:spChg chg="add mod">
          <ac:chgData name="Valérie" userId="1b450f87-bfaa-4071-9d8b-ae7ea46261a8" providerId="ADAL" clId="{C3FB6F22-160F-4DB4-9461-154C411FB6C7}" dt="2021-10-20T12:49:28.161" v="290" actId="164"/>
          <ac:spMkLst>
            <pc:docMk/>
            <pc:sldMk cId="2291199965" sldId="339"/>
            <ac:spMk id="45" creationId="{3F4DA1F6-38E7-4B73-8D2E-CBD639781F7F}"/>
          </ac:spMkLst>
        </pc:spChg>
        <pc:spChg chg="add mod">
          <ac:chgData name="Valérie" userId="1b450f87-bfaa-4071-9d8b-ae7ea46261a8" providerId="ADAL" clId="{C3FB6F22-160F-4DB4-9461-154C411FB6C7}" dt="2021-10-20T12:49:28.161" v="290" actId="164"/>
          <ac:spMkLst>
            <pc:docMk/>
            <pc:sldMk cId="2291199965" sldId="339"/>
            <ac:spMk id="46" creationId="{189612D9-1EF9-4C29-B5E3-E5B8F69CC21B}"/>
          </ac:spMkLst>
        </pc:spChg>
        <pc:spChg chg="add mod">
          <ac:chgData name="Valérie" userId="1b450f87-bfaa-4071-9d8b-ae7ea46261a8" providerId="ADAL" clId="{C3FB6F22-160F-4DB4-9461-154C411FB6C7}" dt="2021-10-20T12:48:55.589" v="288" actId="1076"/>
          <ac:spMkLst>
            <pc:docMk/>
            <pc:sldMk cId="2291199965" sldId="339"/>
            <ac:spMk id="48" creationId="{ABE77A12-BBE2-4AFF-B837-CC2C74E395BF}"/>
          </ac:spMkLst>
        </pc:spChg>
        <pc:grpChg chg="add mod">
          <ac:chgData name="Valérie" userId="1b450f87-bfaa-4071-9d8b-ae7ea46261a8" providerId="ADAL" clId="{C3FB6F22-160F-4DB4-9461-154C411FB6C7}" dt="2021-10-20T12:49:14.237" v="289" actId="164"/>
          <ac:grpSpMkLst>
            <pc:docMk/>
            <pc:sldMk cId="2291199965" sldId="339"/>
            <ac:grpSpMk id="49" creationId="{727CD81D-CA39-46B1-A28F-1E059F8D18EB}"/>
          </ac:grpSpMkLst>
        </pc:grpChg>
        <pc:grpChg chg="add mod">
          <ac:chgData name="Valérie" userId="1b450f87-bfaa-4071-9d8b-ae7ea46261a8" providerId="ADAL" clId="{C3FB6F22-160F-4DB4-9461-154C411FB6C7}" dt="2021-10-20T12:49:28.161" v="290" actId="164"/>
          <ac:grpSpMkLst>
            <pc:docMk/>
            <pc:sldMk cId="2291199965" sldId="339"/>
            <ac:grpSpMk id="50" creationId="{4994038A-A700-44AD-85D8-DCB7C5E2BD40}"/>
          </ac:grpSpMkLst>
        </pc:grpChg>
        <pc:grpChg chg="add mod">
          <ac:chgData name="Valérie" userId="1b450f87-bfaa-4071-9d8b-ae7ea46261a8" providerId="ADAL" clId="{C3FB6F22-160F-4DB4-9461-154C411FB6C7}" dt="2021-10-20T12:49:38.590" v="291" actId="164"/>
          <ac:grpSpMkLst>
            <pc:docMk/>
            <pc:sldMk cId="2291199965" sldId="339"/>
            <ac:grpSpMk id="51" creationId="{EF141EF3-6555-4EA3-A0AB-483AAEB8DC51}"/>
          </ac:grpSpMkLst>
        </pc:grpChg>
        <pc:cxnChg chg="add mod">
          <ac:chgData name="Valérie" userId="1b450f87-bfaa-4071-9d8b-ae7ea46261a8" providerId="ADAL" clId="{C3FB6F22-160F-4DB4-9461-154C411FB6C7}" dt="2021-10-20T12:49:14.237" v="289" actId="164"/>
          <ac:cxnSpMkLst>
            <pc:docMk/>
            <pc:sldMk cId="2291199965" sldId="339"/>
            <ac:cxnSpMk id="6" creationId="{F074CE6F-1D65-464E-83F9-871D99F15FDB}"/>
          </ac:cxnSpMkLst>
        </pc:cxnChg>
        <pc:cxnChg chg="add mod">
          <ac:chgData name="Valérie" userId="1b450f87-bfaa-4071-9d8b-ae7ea46261a8" providerId="ADAL" clId="{C3FB6F22-160F-4DB4-9461-154C411FB6C7}" dt="2021-10-20T12:49:38.590" v="291" actId="164"/>
          <ac:cxnSpMkLst>
            <pc:docMk/>
            <pc:sldMk cId="2291199965" sldId="339"/>
            <ac:cxnSpMk id="7" creationId="{861A7B17-D21D-4210-A69C-1F8C5623EFF7}"/>
          </ac:cxnSpMkLst>
        </pc:cxnChg>
        <pc:cxnChg chg="add mod">
          <ac:chgData name="Valérie" userId="1b450f87-bfaa-4071-9d8b-ae7ea46261a8" providerId="ADAL" clId="{C3FB6F22-160F-4DB4-9461-154C411FB6C7}" dt="2021-10-20T12:49:38.590" v="291" actId="164"/>
          <ac:cxnSpMkLst>
            <pc:docMk/>
            <pc:sldMk cId="2291199965" sldId="339"/>
            <ac:cxnSpMk id="8" creationId="{E19EB1B7-93D0-4A3B-A783-C2F4CD136F5C}"/>
          </ac:cxnSpMkLst>
        </pc:cxnChg>
        <pc:cxnChg chg="add mod">
          <ac:chgData name="Valérie" userId="1b450f87-bfaa-4071-9d8b-ae7ea46261a8" providerId="ADAL" clId="{C3FB6F22-160F-4DB4-9461-154C411FB6C7}" dt="2021-10-20T12:49:38.590" v="291" actId="164"/>
          <ac:cxnSpMkLst>
            <pc:docMk/>
            <pc:sldMk cId="2291199965" sldId="339"/>
            <ac:cxnSpMk id="9" creationId="{F4A707B9-386E-4BB5-993A-F3097533A605}"/>
          </ac:cxnSpMkLst>
        </pc:cxnChg>
        <pc:cxnChg chg="add mod">
          <ac:chgData name="Valérie" userId="1b450f87-bfaa-4071-9d8b-ae7ea46261a8" providerId="ADAL" clId="{C3FB6F22-160F-4DB4-9461-154C411FB6C7}" dt="2021-10-20T12:49:28.161" v="290" actId="164"/>
          <ac:cxnSpMkLst>
            <pc:docMk/>
            <pc:sldMk cId="2291199965" sldId="339"/>
            <ac:cxnSpMk id="10" creationId="{09381FBA-86D6-4830-87B6-A38FC4037DF3}"/>
          </ac:cxnSpMkLst>
        </pc:cxnChg>
      </pc:sldChg>
      <pc:sldChg chg="delSp modSp add mod">
        <pc:chgData name="Valérie" userId="1b450f87-bfaa-4071-9d8b-ae7ea46261a8" providerId="ADAL" clId="{C3FB6F22-160F-4DB4-9461-154C411FB6C7}" dt="2021-10-20T12:55:44.837" v="430" actId="20577"/>
        <pc:sldMkLst>
          <pc:docMk/>
          <pc:sldMk cId="3625565490" sldId="340"/>
        </pc:sldMkLst>
        <pc:spChg chg="mod">
          <ac:chgData name="Valérie" userId="1b450f87-bfaa-4071-9d8b-ae7ea46261a8" providerId="ADAL" clId="{C3FB6F22-160F-4DB4-9461-154C411FB6C7}" dt="2021-10-20T12:54:11.406" v="377" actId="20577"/>
          <ac:spMkLst>
            <pc:docMk/>
            <pc:sldMk cId="3625565490" sldId="340"/>
            <ac:spMk id="2" creationId="{F03E133F-4DC9-47F2-8AAC-A016FC34CD03}"/>
          </ac:spMkLst>
        </pc:spChg>
        <pc:spChg chg="mod">
          <ac:chgData name="Valérie" userId="1b450f87-bfaa-4071-9d8b-ae7ea46261a8" providerId="ADAL" clId="{C3FB6F22-160F-4DB4-9461-154C411FB6C7}" dt="2021-10-20T12:52:39.735" v="328" actId="20577"/>
          <ac:spMkLst>
            <pc:docMk/>
            <pc:sldMk cId="3625565490" sldId="340"/>
            <ac:spMk id="14" creationId="{8B134A77-3F5E-462B-8AB6-7345E95FE288}"/>
          </ac:spMkLst>
        </pc:spChg>
        <pc:spChg chg="mod">
          <ac:chgData name="Valérie" userId="1b450f87-bfaa-4071-9d8b-ae7ea46261a8" providerId="ADAL" clId="{C3FB6F22-160F-4DB4-9461-154C411FB6C7}" dt="2021-10-20T12:52:22.803" v="323" actId="20577"/>
          <ac:spMkLst>
            <pc:docMk/>
            <pc:sldMk cId="3625565490" sldId="340"/>
            <ac:spMk id="45" creationId="{3F4DA1F6-38E7-4B73-8D2E-CBD639781F7F}"/>
          </ac:spMkLst>
        </pc:spChg>
        <pc:spChg chg="del">
          <ac:chgData name="Valérie" userId="1b450f87-bfaa-4071-9d8b-ae7ea46261a8" providerId="ADAL" clId="{C3FB6F22-160F-4DB4-9461-154C411FB6C7}" dt="2021-10-20T12:52:16.183" v="318" actId="478"/>
          <ac:spMkLst>
            <pc:docMk/>
            <pc:sldMk cId="3625565490" sldId="340"/>
            <ac:spMk id="46" creationId="{189612D9-1EF9-4C29-B5E3-E5B8F69CC21B}"/>
          </ac:spMkLst>
        </pc:spChg>
        <pc:spChg chg="mod">
          <ac:chgData name="Valérie" userId="1b450f87-bfaa-4071-9d8b-ae7ea46261a8" providerId="ADAL" clId="{C3FB6F22-160F-4DB4-9461-154C411FB6C7}" dt="2021-10-20T12:55:44.837" v="430" actId="20577"/>
          <ac:spMkLst>
            <pc:docMk/>
            <pc:sldMk cId="3625565490" sldId="340"/>
            <ac:spMk id="48" creationId="{ABE77A12-BBE2-4AFF-B837-CC2C74E395BF}"/>
          </ac:spMkLst>
        </pc:spChg>
      </pc:sldChg>
      <pc:sldChg chg="delSp modSp add mod">
        <pc:chgData name="Valérie" userId="1b450f87-bfaa-4071-9d8b-ae7ea46261a8" providerId="ADAL" clId="{C3FB6F22-160F-4DB4-9461-154C411FB6C7}" dt="2021-10-20T12:58:00.869" v="497" actId="478"/>
        <pc:sldMkLst>
          <pc:docMk/>
          <pc:sldMk cId="3399458654" sldId="341"/>
        </pc:sldMkLst>
        <pc:spChg chg="mod">
          <ac:chgData name="Valérie" userId="1b450f87-bfaa-4071-9d8b-ae7ea46261a8" providerId="ADAL" clId="{C3FB6F22-160F-4DB4-9461-154C411FB6C7}" dt="2021-10-20T12:57:03.925" v="454" actId="20577"/>
          <ac:spMkLst>
            <pc:docMk/>
            <pc:sldMk cId="3399458654" sldId="341"/>
            <ac:spMk id="2" creationId="{F03E133F-4DC9-47F2-8AAC-A016FC34CD03}"/>
          </ac:spMkLst>
        </pc:spChg>
        <pc:spChg chg="mod">
          <ac:chgData name="Valérie" userId="1b450f87-bfaa-4071-9d8b-ae7ea46261a8" providerId="ADAL" clId="{C3FB6F22-160F-4DB4-9461-154C411FB6C7}" dt="2021-10-20T12:57:30.735" v="488" actId="20577"/>
          <ac:spMkLst>
            <pc:docMk/>
            <pc:sldMk cId="3399458654" sldId="341"/>
            <ac:spMk id="13" creationId="{428AF33D-075C-4BEE-A27C-89667636B17D}"/>
          </ac:spMkLst>
        </pc:spChg>
        <pc:spChg chg="mod">
          <ac:chgData name="Valérie" userId="1b450f87-bfaa-4071-9d8b-ae7ea46261a8" providerId="ADAL" clId="{C3FB6F22-160F-4DB4-9461-154C411FB6C7}" dt="2021-10-20T12:57:44.397" v="496" actId="20577"/>
          <ac:spMkLst>
            <pc:docMk/>
            <pc:sldMk cId="3399458654" sldId="341"/>
            <ac:spMk id="45" creationId="{3F4DA1F6-38E7-4B73-8D2E-CBD639781F7F}"/>
          </ac:spMkLst>
        </pc:spChg>
        <pc:spChg chg="del">
          <ac:chgData name="Valérie" userId="1b450f87-bfaa-4071-9d8b-ae7ea46261a8" providerId="ADAL" clId="{C3FB6F22-160F-4DB4-9461-154C411FB6C7}" dt="2021-10-20T12:58:00.869" v="497" actId="478"/>
          <ac:spMkLst>
            <pc:docMk/>
            <pc:sldMk cId="3399458654" sldId="341"/>
            <ac:spMk id="48" creationId="{ABE77A12-BBE2-4AFF-B837-CC2C74E395BF}"/>
          </ac:spMkLst>
        </pc:spChg>
      </pc:sldChg>
      <pc:sldChg chg="addSp delSp modSp new mod">
        <pc:chgData name="Valérie" userId="1b450f87-bfaa-4071-9d8b-ae7ea46261a8" providerId="ADAL" clId="{C3FB6F22-160F-4DB4-9461-154C411FB6C7}" dt="2021-10-20T13:02:34.359" v="795" actId="113"/>
        <pc:sldMkLst>
          <pc:docMk/>
          <pc:sldMk cId="3992421137" sldId="342"/>
        </pc:sldMkLst>
        <pc:spChg chg="mod">
          <ac:chgData name="Valérie" userId="1b450f87-bfaa-4071-9d8b-ae7ea46261a8" providerId="ADAL" clId="{C3FB6F22-160F-4DB4-9461-154C411FB6C7}" dt="2021-10-20T12:58:56.188" v="528" actId="20577"/>
          <ac:spMkLst>
            <pc:docMk/>
            <pc:sldMk cId="3992421137" sldId="342"/>
            <ac:spMk id="2" creationId="{06FC882B-6154-48D6-A01B-F18C3E1D4E58}"/>
          </ac:spMkLst>
        </pc:spChg>
        <pc:spChg chg="add del mod">
          <ac:chgData name="Valérie" userId="1b450f87-bfaa-4071-9d8b-ae7ea46261a8" providerId="ADAL" clId="{C3FB6F22-160F-4DB4-9461-154C411FB6C7}" dt="2021-10-20T13:02:34.359" v="795" actId="113"/>
          <ac:spMkLst>
            <pc:docMk/>
            <pc:sldMk cId="3992421137" sldId="342"/>
            <ac:spMk id="3" creationId="{2945E073-0B89-44C6-AC09-C62433D13936}"/>
          </ac:spMkLst>
        </pc:spChg>
        <pc:graphicFrameChg chg="add del modGraphic">
          <ac:chgData name="Valérie" userId="1b450f87-bfaa-4071-9d8b-ae7ea46261a8" providerId="ADAL" clId="{C3FB6F22-160F-4DB4-9461-154C411FB6C7}" dt="2021-10-20T12:59:32.333" v="531" actId="1032"/>
          <ac:graphicFrameMkLst>
            <pc:docMk/>
            <pc:sldMk cId="3992421137" sldId="342"/>
            <ac:graphicFrameMk id="4" creationId="{37B6789F-4DBA-49A0-B2F1-831CC1756886}"/>
          </ac:graphicFrameMkLst>
        </pc:graphicFrameChg>
      </pc:sldChg>
      <pc:sldChg chg="addSp delSp modSp new mod modClrScheme chgLayout">
        <pc:chgData name="Valérie" userId="1b450f87-bfaa-4071-9d8b-ae7ea46261a8" providerId="ADAL" clId="{C3FB6F22-160F-4DB4-9461-154C411FB6C7}" dt="2021-10-20T14:52:28.906" v="2102" actId="20577"/>
        <pc:sldMkLst>
          <pc:docMk/>
          <pc:sldMk cId="161334439" sldId="343"/>
        </pc:sldMkLst>
        <pc:spChg chg="del mod ord">
          <ac:chgData name="Valérie" userId="1b450f87-bfaa-4071-9d8b-ae7ea46261a8" providerId="ADAL" clId="{C3FB6F22-160F-4DB4-9461-154C411FB6C7}" dt="2021-10-20T13:03:53.148" v="797" actId="700"/>
          <ac:spMkLst>
            <pc:docMk/>
            <pc:sldMk cId="161334439" sldId="343"/>
            <ac:spMk id="2" creationId="{E275FA12-DE5B-407F-AC8E-65911DC3B5D3}"/>
          </ac:spMkLst>
        </pc:spChg>
        <pc:spChg chg="del mod ord">
          <ac:chgData name="Valérie" userId="1b450f87-bfaa-4071-9d8b-ae7ea46261a8" providerId="ADAL" clId="{C3FB6F22-160F-4DB4-9461-154C411FB6C7}" dt="2021-10-20T13:03:53.148" v="797" actId="700"/>
          <ac:spMkLst>
            <pc:docMk/>
            <pc:sldMk cId="161334439" sldId="343"/>
            <ac:spMk id="3" creationId="{C5F70124-6157-44E7-94B0-984D946C1CBA}"/>
          </ac:spMkLst>
        </pc:spChg>
        <pc:spChg chg="add mod ord">
          <ac:chgData name="Valérie" userId="1b450f87-bfaa-4071-9d8b-ae7ea46261a8" providerId="ADAL" clId="{C3FB6F22-160F-4DB4-9461-154C411FB6C7}" dt="2021-10-20T13:13:29.668" v="1171" actId="700"/>
          <ac:spMkLst>
            <pc:docMk/>
            <pc:sldMk cId="161334439" sldId="343"/>
            <ac:spMk id="4" creationId="{5C137B21-2A9D-4385-B8AF-AD0D385455FB}"/>
          </ac:spMkLst>
        </pc:spChg>
        <pc:spChg chg="add del mod ord">
          <ac:chgData name="Valérie" userId="1b450f87-bfaa-4071-9d8b-ae7ea46261a8" providerId="ADAL" clId="{C3FB6F22-160F-4DB4-9461-154C411FB6C7}" dt="2021-10-20T13:06:16.528" v="889" actId="700"/>
          <ac:spMkLst>
            <pc:docMk/>
            <pc:sldMk cId="161334439" sldId="343"/>
            <ac:spMk id="5" creationId="{09DC09B1-7300-4006-8557-C23DD78A5362}"/>
          </ac:spMkLst>
        </pc:spChg>
        <pc:spChg chg="add del mod ord">
          <ac:chgData name="Valérie" userId="1b450f87-bfaa-4071-9d8b-ae7ea46261a8" providerId="ADAL" clId="{C3FB6F22-160F-4DB4-9461-154C411FB6C7}" dt="2021-10-20T13:13:29.668" v="1171" actId="700"/>
          <ac:spMkLst>
            <pc:docMk/>
            <pc:sldMk cId="161334439" sldId="343"/>
            <ac:spMk id="7" creationId="{E7B783CF-7FAA-43BD-A327-D9F6622B47B3}"/>
          </ac:spMkLst>
        </pc:spChg>
        <pc:spChg chg="add mod ord">
          <ac:chgData name="Valérie" userId="1b450f87-bfaa-4071-9d8b-ae7ea46261a8" providerId="ADAL" clId="{C3FB6F22-160F-4DB4-9461-154C411FB6C7}" dt="2021-10-20T13:13:29.668" v="1171" actId="700"/>
          <ac:spMkLst>
            <pc:docMk/>
            <pc:sldMk cId="161334439" sldId="343"/>
            <ac:spMk id="8" creationId="{66AFE5FB-8A2A-4A77-9D92-D5ACB685B308}"/>
          </ac:spMkLst>
        </pc:spChg>
        <pc:graphicFrameChg chg="add mod modGraphic">
          <ac:chgData name="Valérie" userId="1b450f87-bfaa-4071-9d8b-ae7ea46261a8" providerId="ADAL" clId="{C3FB6F22-160F-4DB4-9461-154C411FB6C7}" dt="2021-10-20T14:52:28.906" v="2102" actId="20577"/>
          <ac:graphicFrameMkLst>
            <pc:docMk/>
            <pc:sldMk cId="161334439" sldId="343"/>
            <ac:graphicFrameMk id="6" creationId="{11756271-9186-4101-BC67-45E37BE8EB48}"/>
          </ac:graphicFrameMkLst>
        </pc:graphicFrameChg>
      </pc:sldChg>
      <pc:sldChg chg="addSp modSp new mod">
        <pc:chgData name="Valérie" userId="1b450f87-bfaa-4071-9d8b-ae7ea46261a8" providerId="ADAL" clId="{C3FB6F22-160F-4DB4-9461-154C411FB6C7}" dt="2021-10-20T13:20:29.144" v="1382" actId="1440"/>
        <pc:sldMkLst>
          <pc:docMk/>
          <pc:sldMk cId="3514756732" sldId="344"/>
        </pc:sldMkLst>
        <pc:spChg chg="mod">
          <ac:chgData name="Valérie" userId="1b450f87-bfaa-4071-9d8b-ae7ea46261a8" providerId="ADAL" clId="{C3FB6F22-160F-4DB4-9461-154C411FB6C7}" dt="2021-10-20T13:15:43.857" v="1207" actId="207"/>
          <ac:spMkLst>
            <pc:docMk/>
            <pc:sldMk cId="3514756732" sldId="344"/>
            <ac:spMk id="2" creationId="{440EE4D4-D053-4DE3-9124-1C1605D7B4DC}"/>
          </ac:spMkLst>
        </pc:spChg>
        <pc:spChg chg="mod">
          <ac:chgData name="Valérie" userId="1b450f87-bfaa-4071-9d8b-ae7ea46261a8" providerId="ADAL" clId="{C3FB6F22-160F-4DB4-9461-154C411FB6C7}" dt="2021-10-20T13:17:31.879" v="1372" actId="207"/>
          <ac:spMkLst>
            <pc:docMk/>
            <pc:sldMk cId="3514756732" sldId="344"/>
            <ac:spMk id="3" creationId="{FAE16208-E459-4F42-BA41-6AD6A2C41C35}"/>
          </ac:spMkLst>
        </pc:spChg>
        <pc:picChg chg="add mod modCrop">
          <ac:chgData name="Valérie" userId="1b450f87-bfaa-4071-9d8b-ae7ea46261a8" providerId="ADAL" clId="{C3FB6F22-160F-4DB4-9461-154C411FB6C7}" dt="2021-10-20T13:20:29.144" v="1382" actId="1440"/>
          <ac:picMkLst>
            <pc:docMk/>
            <pc:sldMk cId="3514756732" sldId="344"/>
            <ac:picMk id="5" creationId="{120C9247-A5DB-4017-8131-CA2A8B0ED6E3}"/>
          </ac:picMkLst>
        </pc:picChg>
      </pc:sldChg>
      <pc:sldChg chg="modSp add mod ord">
        <pc:chgData name="Valérie" userId="1b450f87-bfaa-4071-9d8b-ae7ea46261a8" providerId="ADAL" clId="{C3FB6F22-160F-4DB4-9461-154C411FB6C7}" dt="2021-10-20T13:26:25.234" v="1476" actId="114"/>
        <pc:sldMkLst>
          <pc:docMk/>
          <pc:sldMk cId="3867750402" sldId="345"/>
        </pc:sldMkLst>
        <pc:spChg chg="mod">
          <ac:chgData name="Valérie" userId="1b450f87-bfaa-4071-9d8b-ae7ea46261a8" providerId="ADAL" clId="{C3FB6F22-160F-4DB4-9461-154C411FB6C7}" dt="2021-10-20T13:26:25.234" v="1476" actId="114"/>
          <ac:spMkLst>
            <pc:docMk/>
            <pc:sldMk cId="3867750402" sldId="345"/>
            <ac:spMk id="25" creationId="{00000000-0000-0000-0000-000000000000}"/>
          </ac:spMkLst>
        </pc:spChg>
      </pc:sldChg>
      <pc:sldChg chg="addSp delSp modSp add mod modClrScheme chgLayout">
        <pc:chgData name="Valérie" userId="1b450f87-bfaa-4071-9d8b-ae7ea46261a8" providerId="ADAL" clId="{C3FB6F22-160F-4DB4-9461-154C411FB6C7}" dt="2021-10-20T13:25:34.687" v="1427" actId="14100"/>
        <pc:sldMkLst>
          <pc:docMk/>
          <pc:sldMk cId="4223125143" sldId="346"/>
        </pc:sldMkLst>
        <pc:spChg chg="add del mod ord">
          <ac:chgData name="Valérie" userId="1b450f87-bfaa-4071-9d8b-ae7ea46261a8" providerId="ADAL" clId="{C3FB6F22-160F-4DB4-9461-154C411FB6C7}" dt="2021-10-20T13:24:40.587" v="1417" actId="478"/>
          <ac:spMkLst>
            <pc:docMk/>
            <pc:sldMk cId="4223125143" sldId="346"/>
            <ac:spMk id="3" creationId="{DDC62C9B-2B4E-4855-9D37-991CF47DE876}"/>
          </ac:spMkLst>
        </pc:spChg>
        <pc:spChg chg="mod ord">
          <ac:chgData name="Valérie" userId="1b450f87-bfaa-4071-9d8b-ae7ea46261a8" providerId="ADAL" clId="{C3FB6F22-160F-4DB4-9461-154C411FB6C7}" dt="2021-10-20T13:25:34.687" v="1427" actId="14100"/>
          <ac:spMkLst>
            <pc:docMk/>
            <pc:sldMk cId="4223125143" sldId="346"/>
            <ac:spMk id="25" creationId="{00000000-0000-0000-0000-000000000000}"/>
          </ac:spMkLst>
        </pc:spChg>
        <pc:picChg chg="add del">
          <ac:chgData name="Valérie" userId="1b450f87-bfaa-4071-9d8b-ae7ea46261a8" providerId="ADAL" clId="{C3FB6F22-160F-4DB4-9461-154C411FB6C7}" dt="2021-10-20T13:24:37.989" v="1416" actId="478"/>
          <ac:picMkLst>
            <pc:docMk/>
            <pc:sldMk cId="4223125143" sldId="346"/>
            <ac:picMk id="13" creationId="{00000000-0000-0000-0000-000000000000}"/>
          </ac:picMkLst>
        </pc:picChg>
      </pc:sldChg>
      <pc:sldChg chg="addSp delSp modSp new mod chgLayout">
        <pc:chgData name="Valérie" userId="1b450f87-bfaa-4071-9d8b-ae7ea46261a8" providerId="ADAL" clId="{C3FB6F22-160F-4DB4-9461-154C411FB6C7}" dt="2021-10-20T13:38:49.734" v="1736" actId="1035"/>
        <pc:sldMkLst>
          <pc:docMk/>
          <pc:sldMk cId="2451448240" sldId="347"/>
        </pc:sldMkLst>
        <pc:spChg chg="mod ord">
          <ac:chgData name="Valérie" userId="1b450f87-bfaa-4071-9d8b-ae7ea46261a8" providerId="ADAL" clId="{C3FB6F22-160F-4DB4-9461-154C411FB6C7}" dt="2021-10-20T13:38:26.280" v="1702" actId="114"/>
          <ac:spMkLst>
            <pc:docMk/>
            <pc:sldMk cId="2451448240" sldId="347"/>
            <ac:spMk id="2" creationId="{A3ADDEE5-4988-4998-B0DC-CDF42E1695C3}"/>
          </ac:spMkLst>
        </pc:spChg>
        <pc:spChg chg="del">
          <ac:chgData name="Valérie" userId="1b450f87-bfaa-4071-9d8b-ae7ea46261a8" providerId="ADAL" clId="{C3FB6F22-160F-4DB4-9461-154C411FB6C7}" dt="2021-10-20T13:32:58.528" v="1520" actId="478"/>
          <ac:spMkLst>
            <pc:docMk/>
            <pc:sldMk cId="2451448240" sldId="347"/>
            <ac:spMk id="3" creationId="{288739AE-9F19-4634-81E1-EA0D9F95274F}"/>
          </ac:spMkLst>
        </pc:spChg>
        <pc:spChg chg="add mod">
          <ac:chgData name="Valérie" userId="1b450f87-bfaa-4071-9d8b-ae7ea46261a8" providerId="ADAL" clId="{C3FB6F22-160F-4DB4-9461-154C411FB6C7}" dt="2021-10-20T13:35:17.121" v="1556" actId="1076"/>
          <ac:spMkLst>
            <pc:docMk/>
            <pc:sldMk cId="2451448240" sldId="347"/>
            <ac:spMk id="5" creationId="{EB028D70-3908-43F6-93E3-36C67376F303}"/>
          </ac:spMkLst>
        </pc:spChg>
        <pc:spChg chg="add mod">
          <ac:chgData name="Valérie" userId="1b450f87-bfaa-4071-9d8b-ae7ea46261a8" providerId="ADAL" clId="{C3FB6F22-160F-4DB4-9461-154C411FB6C7}" dt="2021-10-20T13:35:13.059" v="1555" actId="1076"/>
          <ac:spMkLst>
            <pc:docMk/>
            <pc:sldMk cId="2451448240" sldId="347"/>
            <ac:spMk id="6" creationId="{5D7AAABC-8A6C-4B68-A262-021FB68DDF63}"/>
          </ac:spMkLst>
        </pc:spChg>
        <pc:spChg chg="add mod ord">
          <ac:chgData name="Valérie" userId="1b450f87-bfaa-4071-9d8b-ae7ea46261a8" providerId="ADAL" clId="{C3FB6F22-160F-4DB4-9461-154C411FB6C7}" dt="2021-10-20T13:38:49.734" v="1736" actId="1035"/>
          <ac:spMkLst>
            <pc:docMk/>
            <pc:sldMk cId="2451448240" sldId="347"/>
            <ac:spMk id="7" creationId="{15EED4DC-11AE-45F5-8EF2-F0248AA0E9F9}"/>
          </ac:spMkLst>
        </pc:spChg>
      </pc:sldChg>
      <pc:sldChg chg="modSp add mod">
        <pc:chgData name="Valérie" userId="1b450f87-bfaa-4071-9d8b-ae7ea46261a8" providerId="ADAL" clId="{C3FB6F22-160F-4DB4-9461-154C411FB6C7}" dt="2021-10-20T13:39:23.750" v="1767" actId="20577"/>
        <pc:sldMkLst>
          <pc:docMk/>
          <pc:sldMk cId="3662497041" sldId="348"/>
        </pc:sldMkLst>
        <pc:spChg chg="mod">
          <ac:chgData name="Valérie" userId="1b450f87-bfaa-4071-9d8b-ae7ea46261a8" providerId="ADAL" clId="{C3FB6F22-160F-4DB4-9461-154C411FB6C7}" dt="2021-10-20T13:38:18.512" v="1701" actId="114"/>
          <ac:spMkLst>
            <pc:docMk/>
            <pc:sldMk cId="3662497041" sldId="348"/>
            <ac:spMk id="2" creationId="{A3ADDEE5-4988-4998-B0DC-CDF42E1695C3}"/>
          </ac:spMkLst>
        </pc:spChg>
        <pc:spChg chg="mod">
          <ac:chgData name="Valérie" userId="1b450f87-bfaa-4071-9d8b-ae7ea46261a8" providerId="ADAL" clId="{C3FB6F22-160F-4DB4-9461-154C411FB6C7}" dt="2021-10-20T13:37:38.479" v="1665" actId="20577"/>
          <ac:spMkLst>
            <pc:docMk/>
            <pc:sldMk cId="3662497041" sldId="348"/>
            <ac:spMk id="5" creationId="{EB028D70-3908-43F6-93E3-36C67376F303}"/>
          </ac:spMkLst>
        </pc:spChg>
        <pc:spChg chg="mod">
          <ac:chgData name="Valérie" userId="1b450f87-bfaa-4071-9d8b-ae7ea46261a8" providerId="ADAL" clId="{C3FB6F22-160F-4DB4-9461-154C411FB6C7}" dt="2021-10-20T13:37:55.111" v="1671" actId="20577"/>
          <ac:spMkLst>
            <pc:docMk/>
            <pc:sldMk cId="3662497041" sldId="348"/>
            <ac:spMk id="6" creationId="{5D7AAABC-8A6C-4B68-A262-021FB68DDF63}"/>
          </ac:spMkLst>
        </pc:spChg>
        <pc:spChg chg="mod">
          <ac:chgData name="Valérie" userId="1b450f87-bfaa-4071-9d8b-ae7ea46261a8" providerId="ADAL" clId="{C3FB6F22-160F-4DB4-9461-154C411FB6C7}" dt="2021-10-20T13:39:23.750" v="1767" actId="20577"/>
          <ac:spMkLst>
            <pc:docMk/>
            <pc:sldMk cId="3662497041" sldId="348"/>
            <ac:spMk id="7" creationId="{15EED4DC-11AE-45F5-8EF2-F0248AA0E9F9}"/>
          </ac:spMkLst>
        </pc:spChg>
      </pc:sldChg>
      <pc:sldChg chg="addSp delSp modSp new del mod">
        <pc:chgData name="Valérie" userId="1b450f87-bfaa-4071-9d8b-ae7ea46261a8" providerId="ADAL" clId="{C3FB6F22-160F-4DB4-9461-154C411FB6C7}" dt="2021-10-20T14:53:53.555" v="2106" actId="47"/>
        <pc:sldMkLst>
          <pc:docMk/>
          <pc:sldMk cId="4061064804" sldId="349"/>
        </pc:sldMkLst>
        <pc:spChg chg="mod">
          <ac:chgData name="Valérie" userId="1b450f87-bfaa-4071-9d8b-ae7ea46261a8" providerId="ADAL" clId="{C3FB6F22-160F-4DB4-9461-154C411FB6C7}" dt="2021-10-20T14:53:13.889" v="2103" actId="6549"/>
          <ac:spMkLst>
            <pc:docMk/>
            <pc:sldMk cId="4061064804" sldId="349"/>
            <ac:spMk id="2" creationId="{727C34FA-E00A-4B6C-BEC3-A79334A85F4E}"/>
          </ac:spMkLst>
        </pc:spChg>
        <pc:spChg chg="add mod">
          <ac:chgData name="Valérie" userId="1b450f87-bfaa-4071-9d8b-ae7ea46261a8" providerId="ADAL" clId="{C3FB6F22-160F-4DB4-9461-154C411FB6C7}" dt="2021-10-20T14:53:51.900" v="2105" actId="6549"/>
          <ac:spMkLst>
            <pc:docMk/>
            <pc:sldMk cId="4061064804" sldId="349"/>
            <ac:spMk id="5" creationId="{7317DC50-0B20-4D7F-A343-0B26B019CCB3}"/>
          </ac:spMkLst>
        </pc:spChg>
        <pc:spChg chg="add del mod">
          <ac:chgData name="Valérie" userId="1b450f87-bfaa-4071-9d8b-ae7ea46261a8" providerId="ADAL" clId="{C3FB6F22-160F-4DB4-9461-154C411FB6C7}" dt="2021-10-20T14:53:24.588" v="2104" actId="478"/>
          <ac:spMkLst>
            <pc:docMk/>
            <pc:sldMk cId="4061064804" sldId="349"/>
            <ac:spMk id="7" creationId="{BABC4441-E553-45EF-B9B8-959EC6D15874}"/>
          </ac:spMkLst>
        </pc:spChg>
      </pc:sldChg>
      <pc:sldChg chg="modSp add del mod">
        <pc:chgData name="Valérie" userId="1b450f87-bfaa-4071-9d8b-ae7ea46261a8" providerId="ADAL" clId="{C3FB6F22-160F-4DB4-9461-154C411FB6C7}" dt="2021-10-20T14:54:11.381" v="2109" actId="47"/>
        <pc:sldMkLst>
          <pc:docMk/>
          <pc:sldMk cId="1545109529" sldId="350"/>
        </pc:sldMkLst>
        <pc:spChg chg="mod">
          <ac:chgData name="Valérie" userId="1b450f87-bfaa-4071-9d8b-ae7ea46261a8" providerId="ADAL" clId="{C3FB6F22-160F-4DB4-9461-154C411FB6C7}" dt="2021-10-20T14:07:34.255" v="1949" actId="20577"/>
          <ac:spMkLst>
            <pc:docMk/>
            <pc:sldMk cId="1545109529" sldId="350"/>
            <ac:spMk id="2" creationId="{6012D11A-F0D0-410B-AD42-CF0004B47280}"/>
          </ac:spMkLst>
        </pc:spChg>
        <pc:spChg chg="mod">
          <ac:chgData name="Valérie" userId="1b450f87-bfaa-4071-9d8b-ae7ea46261a8" providerId="ADAL" clId="{C3FB6F22-160F-4DB4-9461-154C411FB6C7}" dt="2021-10-20T14:06:53.492" v="1948" actId="20577"/>
          <ac:spMkLst>
            <pc:docMk/>
            <pc:sldMk cId="1545109529" sldId="350"/>
            <ac:spMk id="3" creationId="{39A59AF2-9305-42AF-96C4-517673F6FF07}"/>
          </ac:spMkLst>
        </pc:spChg>
      </pc:sldChg>
      <pc:sldChg chg="add del">
        <pc:chgData name="Valérie" userId="1b450f87-bfaa-4071-9d8b-ae7ea46261a8" providerId="ADAL" clId="{C3FB6F22-160F-4DB4-9461-154C411FB6C7}" dt="2021-10-20T14:11:54.891" v="1988" actId="47"/>
        <pc:sldMkLst>
          <pc:docMk/>
          <pc:sldMk cId="2907498796" sldId="351"/>
        </pc:sldMkLst>
      </pc:sldChg>
      <pc:sldChg chg="modSp add del mod">
        <pc:chgData name="Valérie" userId="1b450f87-bfaa-4071-9d8b-ae7ea46261a8" providerId="ADAL" clId="{C3FB6F22-160F-4DB4-9461-154C411FB6C7}" dt="2021-10-20T14:54:17.996" v="2110" actId="47"/>
        <pc:sldMkLst>
          <pc:docMk/>
          <pc:sldMk cId="4011784841" sldId="351"/>
        </pc:sldMkLst>
        <pc:spChg chg="mod">
          <ac:chgData name="Valérie" userId="1b450f87-bfaa-4071-9d8b-ae7ea46261a8" providerId="ADAL" clId="{C3FB6F22-160F-4DB4-9461-154C411FB6C7}" dt="2021-10-20T14:15:53.919" v="2007"/>
          <ac:spMkLst>
            <pc:docMk/>
            <pc:sldMk cId="4011784841" sldId="351"/>
            <ac:spMk id="3" creationId="{841A03EC-326F-4894-9494-4D82EAB2413B}"/>
          </ac:spMkLst>
        </pc:spChg>
        <pc:spChg chg="mod">
          <ac:chgData name="Valérie" userId="1b450f87-bfaa-4071-9d8b-ae7ea46261a8" providerId="ADAL" clId="{C3FB6F22-160F-4DB4-9461-154C411FB6C7}" dt="2021-10-20T14:12:10.283" v="1992" actId="20577"/>
          <ac:spMkLst>
            <pc:docMk/>
            <pc:sldMk cId="4011784841" sldId="351"/>
            <ac:spMk id="11" creationId="{297AB797-3788-489A-A778-D2A98B2D9C5C}"/>
          </ac:spMkLst>
        </pc:spChg>
      </pc:sldChg>
      <pc:sldChg chg="addSp delSp modSp new mod">
        <pc:chgData name="Valérie" userId="1b450f87-bfaa-4071-9d8b-ae7ea46261a8" providerId="ADAL" clId="{C3FB6F22-160F-4DB4-9461-154C411FB6C7}" dt="2021-10-20T14:27:15.995" v="2097" actId="1076"/>
        <pc:sldMkLst>
          <pc:docMk/>
          <pc:sldMk cId="1020888985" sldId="352"/>
        </pc:sldMkLst>
        <pc:spChg chg="mod">
          <ac:chgData name="Valérie" userId="1b450f87-bfaa-4071-9d8b-ae7ea46261a8" providerId="ADAL" clId="{C3FB6F22-160F-4DB4-9461-154C411FB6C7}" dt="2021-10-20T14:27:07.590" v="2096" actId="403"/>
          <ac:spMkLst>
            <pc:docMk/>
            <pc:sldMk cId="1020888985" sldId="352"/>
            <ac:spMk id="2" creationId="{C1F410BC-C79B-47A8-A112-63A8D18312C8}"/>
          </ac:spMkLst>
        </pc:spChg>
        <pc:spChg chg="add del mod">
          <ac:chgData name="Valérie" userId="1b450f87-bfaa-4071-9d8b-ae7ea46261a8" providerId="ADAL" clId="{C3FB6F22-160F-4DB4-9461-154C411FB6C7}" dt="2021-10-20T14:22:48.123" v="2063"/>
          <ac:spMkLst>
            <pc:docMk/>
            <pc:sldMk cId="1020888985" sldId="352"/>
            <ac:spMk id="16" creationId="{26D54252-EB87-48CD-87F0-B5304F41D1DD}"/>
          </ac:spMkLst>
        </pc:spChg>
        <pc:spChg chg="add del mod">
          <ac:chgData name="Valérie" userId="1b450f87-bfaa-4071-9d8b-ae7ea46261a8" providerId="ADAL" clId="{C3FB6F22-160F-4DB4-9461-154C411FB6C7}" dt="2021-10-20T14:22:18.556" v="2048"/>
          <ac:spMkLst>
            <pc:docMk/>
            <pc:sldMk cId="1020888985" sldId="352"/>
            <ac:spMk id="30" creationId="{E7CCB431-BFC9-454C-B810-53B410B99043}"/>
          </ac:spMkLst>
        </pc:spChg>
        <pc:spChg chg="add del mod">
          <ac:chgData name="Valérie" userId="1b450f87-bfaa-4071-9d8b-ae7ea46261a8" providerId="ADAL" clId="{C3FB6F22-160F-4DB4-9461-154C411FB6C7}" dt="2021-10-20T14:22:44.178" v="2053"/>
          <ac:spMkLst>
            <pc:docMk/>
            <pc:sldMk cId="1020888985" sldId="352"/>
            <ac:spMk id="44" creationId="{AE96439B-4418-4F49-AFA1-B1755BFDFBBC}"/>
          </ac:spMkLst>
        </pc:spChg>
        <pc:spChg chg="add mod">
          <ac:chgData name="Valérie" userId="1b450f87-bfaa-4071-9d8b-ae7ea46261a8" providerId="ADAL" clId="{C3FB6F22-160F-4DB4-9461-154C411FB6C7}" dt="2021-10-20T14:27:15.995" v="2097" actId="1076"/>
          <ac:spMkLst>
            <pc:docMk/>
            <pc:sldMk cId="1020888985" sldId="352"/>
            <ac:spMk id="46" creationId="{EDFD68F4-5BDB-4CD8-9A5F-5D49ECB97B4A}"/>
          </ac:spMkLst>
        </pc:sp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3" creationId="{376CC070-F4FD-4A81-8185-F0D53C8490C4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4" creationId="{8263BCD0-33E8-4267-B6D8-D6AB1740C67C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5" creationId="{5A1DCD72-A06B-4C25-BF92-0BFCD1BC8715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6" creationId="{EC4FD538-293E-429E-B59C-CD1542CE876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7" creationId="{23D57F97-F613-4E2B-AC8A-BA0A991A5A3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8" creationId="{ABF33904-7EF9-4C0E-A645-5B247D222608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9" creationId="{8E581867-5C9F-455F-9775-2E036DC718B0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0" creationId="{4C4A1CED-6B75-41AF-81C5-77B44820C85F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1" creationId="{780E4AFE-D10D-4AFA-B767-D7CC7F8F38E8}"/>
          </ac:graphicFrameMkLst>
        </pc:graphicFrameChg>
        <pc:graphicFrameChg chg="add del mod modGraphic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2" creationId="{5DD5F761-C7BC-4AA0-8F6D-D265C365B1AE}"/>
          </ac:graphicFrameMkLst>
        </pc:graphicFrameChg>
        <pc:graphicFrameChg chg="add del mod modGraphic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3" creationId="{42DBE5C8-F87B-4473-8105-0AD7639DB152}"/>
          </ac:graphicFrameMkLst>
        </pc:graphicFrameChg>
        <pc:graphicFrameChg chg="add del mod modGraphic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4" creationId="{D07101FF-C1AE-4139-96B4-AB56EE66E6FE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8.123" v="2063"/>
          <ac:graphicFrameMkLst>
            <pc:docMk/>
            <pc:sldMk cId="1020888985" sldId="352"/>
            <ac:graphicFrameMk id="15" creationId="{F5785226-9C3A-425C-8339-ADEE6F6C79A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17" creationId="{027BE25E-58D7-4C5B-ACDF-57ACC0CC3FBE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18" creationId="{278058F1-4A6D-4DD4-B896-7B8B0FD34B0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19" creationId="{0413FA39-8B0C-4389-90E6-D185800A9E45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0" creationId="{46024680-3FAB-49DD-9755-0840343B3313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1" creationId="{2DEF2D51-310F-4CC3-B53E-3C753A12921F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2" creationId="{EFF556F8-7A9B-43BF-A2E3-F98A7A6AFF16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3" creationId="{3D519DCD-B412-4A9B-8A85-60A9295042BE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4" creationId="{7D709526-8432-4B06-91D6-5449642530A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5" creationId="{3DA7AB47-6DE6-4CB0-8472-1F92D6DA944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6" creationId="{B4D83E03-C47D-4C22-BA54-C980DADBCA54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7" creationId="{2F332BE9-0577-40F9-8C37-0736AB3A4AE4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8" creationId="{3856C858-785A-4AE3-AE1D-3442ED26D6D6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18.556" v="2048"/>
          <ac:graphicFrameMkLst>
            <pc:docMk/>
            <pc:sldMk cId="1020888985" sldId="352"/>
            <ac:graphicFrameMk id="29" creationId="{95CE3ADD-6060-4C28-8694-3B0690DDA018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1" creationId="{5D782A62-31C9-493A-B2AF-C509B09F971A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2" creationId="{FBF3448E-0BEF-46C1-9FC2-6E1D52E0FE2E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3" creationId="{884997EA-5686-40F6-ABC1-9FB209DE63C1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4" creationId="{F6392025-F6AE-4211-BF7A-363B23531D70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5" creationId="{F5EA94DA-3F18-4ABB-8452-0005AEA27B40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6" creationId="{420BF85E-5233-4CCD-BB62-C90F2F9AC891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7" creationId="{E7F8C624-72C2-48D5-899B-23A403CDC115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8" creationId="{91EE30AC-567E-44FF-9777-5BC2B25ACB69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39" creationId="{36B4EE9E-98AC-44F2-A45E-25381DE3F14D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40" creationId="{EFC6CD14-D927-4FF6-B7FC-1A6DE4194C1C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41" creationId="{41C88D86-B8E7-45F9-8E4B-2F6FA2B68FF5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42" creationId="{B9515783-ACC7-4310-9AD3-BA7754D29185}"/>
          </ac:graphicFrameMkLst>
        </pc:graphicFrameChg>
        <pc:graphicFrameChg chg="add del mod">
          <ac:chgData name="Valérie" userId="1b450f87-bfaa-4071-9d8b-ae7ea46261a8" providerId="ADAL" clId="{C3FB6F22-160F-4DB4-9461-154C411FB6C7}" dt="2021-10-20T14:22:44.178" v="2053"/>
          <ac:graphicFrameMkLst>
            <pc:docMk/>
            <pc:sldMk cId="1020888985" sldId="352"/>
            <ac:graphicFrameMk id="43" creationId="{B7DCA265-9D34-4127-AF6D-1A58925E6F60}"/>
          </ac:graphicFrameMkLst>
        </pc:graphicFrameChg>
      </pc:sldChg>
      <pc:sldChg chg="addSp modSp add mod">
        <pc:chgData name="Valérie" userId="1b450f87-bfaa-4071-9d8b-ae7ea46261a8" providerId="ADAL" clId="{C3FB6F22-160F-4DB4-9461-154C411FB6C7}" dt="2021-10-20T15:25:57.274" v="2219" actId="20577"/>
        <pc:sldMkLst>
          <pc:docMk/>
          <pc:sldMk cId="3339256959" sldId="353"/>
        </pc:sldMkLst>
        <pc:spChg chg="mod">
          <ac:chgData name="Valérie" userId="1b450f87-bfaa-4071-9d8b-ae7ea46261a8" providerId="ADAL" clId="{C3FB6F22-160F-4DB4-9461-154C411FB6C7}" dt="2021-10-20T15:23:44.138" v="2204" actId="14100"/>
          <ac:spMkLst>
            <pc:docMk/>
            <pc:sldMk cId="3339256959" sldId="353"/>
            <ac:spMk id="5" creationId="{A31A2506-0EA9-4BD5-9149-B2C5C345F284}"/>
          </ac:spMkLst>
        </pc:spChg>
        <pc:spChg chg="add mod">
          <ac:chgData name="Valérie" userId="1b450f87-bfaa-4071-9d8b-ae7ea46261a8" providerId="ADAL" clId="{C3FB6F22-160F-4DB4-9461-154C411FB6C7}" dt="2021-10-20T15:24:25.698" v="2212" actId="1076"/>
          <ac:spMkLst>
            <pc:docMk/>
            <pc:sldMk cId="3339256959" sldId="353"/>
            <ac:spMk id="7" creationId="{F3D7F824-08C1-4673-B624-A1DF52CF2741}"/>
          </ac:spMkLst>
        </pc:spChg>
        <pc:spChg chg="mod">
          <ac:chgData name="Valérie" userId="1b450f87-bfaa-4071-9d8b-ae7ea46261a8" providerId="ADAL" clId="{C3FB6F22-160F-4DB4-9461-154C411FB6C7}" dt="2021-10-20T15:25:57.274" v="2219" actId="20577"/>
          <ac:spMkLst>
            <pc:docMk/>
            <pc:sldMk cId="3339256959" sldId="353"/>
            <ac:spMk id="8" creationId="{BB43D5D8-61D3-4718-A26F-09B3BF540CA7}"/>
          </ac:spMkLst>
        </pc:spChg>
      </pc:sldChg>
      <pc:sldChg chg="addSp delSp modSp new mod modClrScheme chgLayout">
        <pc:chgData name="Valérie" userId="1b450f87-bfaa-4071-9d8b-ae7ea46261a8" providerId="ADAL" clId="{C3FB6F22-160F-4DB4-9461-154C411FB6C7}" dt="2021-10-20T16:37:46.870" v="2536" actId="1076"/>
        <pc:sldMkLst>
          <pc:docMk/>
          <pc:sldMk cId="2470424803" sldId="354"/>
        </pc:sldMkLst>
        <pc:spChg chg="mod ord">
          <ac:chgData name="Valérie" userId="1b450f87-bfaa-4071-9d8b-ae7ea46261a8" providerId="ADAL" clId="{C3FB6F22-160F-4DB4-9461-154C411FB6C7}" dt="2021-10-20T16:37:41.106" v="2535" actId="20577"/>
          <ac:spMkLst>
            <pc:docMk/>
            <pc:sldMk cId="2470424803" sldId="354"/>
            <ac:spMk id="2" creationId="{98BE9A04-1A4A-4070-A267-EC384E08F99F}"/>
          </ac:spMkLst>
        </pc:spChg>
        <pc:spChg chg="mod ord">
          <ac:chgData name="Valérie" userId="1b450f87-bfaa-4071-9d8b-ae7ea46261a8" providerId="ADAL" clId="{C3FB6F22-160F-4DB4-9461-154C411FB6C7}" dt="2021-10-20T16:37:37.128" v="2530" actId="700"/>
          <ac:spMkLst>
            <pc:docMk/>
            <pc:sldMk cId="2470424803" sldId="354"/>
            <ac:spMk id="3" creationId="{45718D8F-91B9-44AF-8EB9-141783DD318A}"/>
          </ac:spMkLst>
        </pc:spChg>
        <pc:spChg chg="add mod">
          <ac:chgData name="Valérie" userId="1b450f87-bfaa-4071-9d8b-ae7ea46261a8" providerId="ADAL" clId="{C3FB6F22-160F-4DB4-9461-154C411FB6C7}" dt="2021-10-20T16:37:46.870" v="2536" actId="1076"/>
          <ac:spMkLst>
            <pc:docMk/>
            <pc:sldMk cId="2470424803" sldId="354"/>
            <ac:spMk id="5" creationId="{153583EB-5199-4073-9106-FB6AEB0B46DE}"/>
          </ac:spMkLst>
        </pc:spChg>
        <pc:spChg chg="add del mod">
          <ac:chgData name="Valérie" userId="1b450f87-bfaa-4071-9d8b-ae7ea46261a8" providerId="ADAL" clId="{C3FB6F22-160F-4DB4-9461-154C411FB6C7}" dt="2021-10-20T16:37:31.306" v="2529" actId="478"/>
          <ac:spMkLst>
            <pc:docMk/>
            <pc:sldMk cId="2470424803" sldId="354"/>
            <ac:spMk id="7" creationId="{236296EF-5207-4702-9FAE-22295ABA1162}"/>
          </ac:spMkLst>
        </pc:spChg>
      </pc:sldChg>
      <pc:sldChg chg="addSp modSp new mod">
        <pc:chgData name="Valérie" userId="1b450f87-bfaa-4071-9d8b-ae7ea46261a8" providerId="ADAL" clId="{C3FB6F22-160F-4DB4-9461-154C411FB6C7}" dt="2021-10-20T15:38:09.131" v="2470" actId="1076"/>
        <pc:sldMkLst>
          <pc:docMk/>
          <pc:sldMk cId="111005876" sldId="355"/>
        </pc:sldMkLst>
        <pc:spChg chg="mod">
          <ac:chgData name="Valérie" userId="1b450f87-bfaa-4071-9d8b-ae7ea46261a8" providerId="ADAL" clId="{C3FB6F22-160F-4DB4-9461-154C411FB6C7}" dt="2021-10-20T15:37:59.107" v="2469" actId="20577"/>
          <ac:spMkLst>
            <pc:docMk/>
            <pc:sldMk cId="111005876" sldId="355"/>
            <ac:spMk id="2" creationId="{D7943AD3-4374-471E-9481-4AB6E317A6F9}"/>
          </ac:spMkLst>
        </pc:spChg>
        <pc:spChg chg="add mod">
          <ac:chgData name="Valérie" userId="1b450f87-bfaa-4071-9d8b-ae7ea46261a8" providerId="ADAL" clId="{C3FB6F22-160F-4DB4-9461-154C411FB6C7}" dt="2021-10-20T15:38:09.131" v="2470" actId="1076"/>
          <ac:spMkLst>
            <pc:docMk/>
            <pc:sldMk cId="111005876" sldId="355"/>
            <ac:spMk id="4" creationId="{37194D99-53B3-4960-82C8-6ABF741A59B5}"/>
          </ac:spMkLst>
        </pc:spChg>
      </pc:sldChg>
      <pc:sldChg chg="delSp modSp add mod modClrScheme chgLayout">
        <pc:chgData name="Valérie" userId="1b450f87-bfaa-4071-9d8b-ae7ea46261a8" providerId="ADAL" clId="{C3FB6F22-160F-4DB4-9461-154C411FB6C7}" dt="2021-10-20T16:38:38.758" v="2547" actId="14100"/>
        <pc:sldMkLst>
          <pc:docMk/>
          <pc:sldMk cId="1137184107" sldId="356"/>
        </pc:sldMkLst>
        <pc:spChg chg="mod ord">
          <ac:chgData name="Valérie" userId="1b450f87-bfaa-4071-9d8b-ae7ea46261a8" providerId="ADAL" clId="{C3FB6F22-160F-4DB4-9461-154C411FB6C7}" dt="2021-10-20T16:38:16.244" v="2542" actId="700"/>
          <ac:spMkLst>
            <pc:docMk/>
            <pc:sldMk cId="1137184107" sldId="356"/>
            <ac:spMk id="2" creationId="{98BE9A04-1A4A-4070-A267-EC384E08F99F}"/>
          </ac:spMkLst>
        </pc:spChg>
        <pc:spChg chg="mod ord">
          <ac:chgData name="Valérie" userId="1b450f87-bfaa-4071-9d8b-ae7ea46261a8" providerId="ADAL" clId="{C3FB6F22-160F-4DB4-9461-154C411FB6C7}" dt="2021-10-20T16:38:16.244" v="2542" actId="700"/>
          <ac:spMkLst>
            <pc:docMk/>
            <pc:sldMk cId="1137184107" sldId="356"/>
            <ac:spMk id="3" creationId="{45718D8F-91B9-44AF-8EB9-141783DD318A}"/>
          </ac:spMkLst>
        </pc:spChg>
        <pc:spChg chg="del">
          <ac:chgData name="Valérie" userId="1b450f87-bfaa-4071-9d8b-ae7ea46261a8" providerId="ADAL" clId="{C3FB6F22-160F-4DB4-9461-154C411FB6C7}" dt="2021-10-20T16:37:52.530" v="2537" actId="478"/>
          <ac:spMkLst>
            <pc:docMk/>
            <pc:sldMk cId="1137184107" sldId="356"/>
            <ac:spMk id="5" creationId="{153583EB-5199-4073-9106-FB6AEB0B46DE}"/>
          </ac:spMkLst>
        </pc:spChg>
        <pc:spChg chg="mod">
          <ac:chgData name="Valérie" userId="1b450f87-bfaa-4071-9d8b-ae7ea46261a8" providerId="ADAL" clId="{C3FB6F22-160F-4DB4-9461-154C411FB6C7}" dt="2021-10-20T16:38:38.758" v="2547" actId="14100"/>
          <ac:spMkLst>
            <pc:docMk/>
            <pc:sldMk cId="1137184107" sldId="356"/>
            <ac:spMk id="7" creationId="{236296EF-5207-4702-9FAE-22295ABA1162}"/>
          </ac:spMkLst>
        </pc:spChg>
      </pc:sldChg>
      <pc:sldChg chg="add">
        <pc:chgData name="Valérie" userId="1b450f87-bfaa-4071-9d8b-ae7ea46261a8" providerId="ADAL" clId="{C3FB6F22-160F-4DB4-9461-154C411FB6C7}" dt="2021-10-20T17:12:18.976" v="2548" actId="2890"/>
        <pc:sldMkLst>
          <pc:docMk/>
          <pc:sldMk cId="431009462" sldId="357"/>
        </pc:sldMkLst>
      </pc:sldChg>
      <pc:sldChg chg="addSp delSp modSp new mod modAnim">
        <pc:chgData name="Valérie" userId="1b450f87-bfaa-4071-9d8b-ae7ea46261a8" providerId="ADAL" clId="{C3FB6F22-160F-4DB4-9461-154C411FB6C7}" dt="2021-10-20T17:36:42.477" v="2691" actId="207"/>
        <pc:sldMkLst>
          <pc:docMk/>
          <pc:sldMk cId="187374220" sldId="358"/>
        </pc:sldMkLst>
        <pc:spChg chg="mod">
          <ac:chgData name="Valérie" userId="1b450f87-bfaa-4071-9d8b-ae7ea46261a8" providerId="ADAL" clId="{C3FB6F22-160F-4DB4-9461-154C411FB6C7}" dt="2021-10-20T17:36:42.477" v="2691" actId="207"/>
          <ac:spMkLst>
            <pc:docMk/>
            <pc:sldMk cId="187374220" sldId="358"/>
            <ac:spMk id="2" creationId="{116EB77F-F3B9-448E-B72B-EE13C5C06B2B}"/>
          </ac:spMkLst>
        </pc:spChg>
        <pc:spChg chg="del">
          <ac:chgData name="Valérie" userId="1b450f87-bfaa-4071-9d8b-ae7ea46261a8" providerId="ADAL" clId="{C3FB6F22-160F-4DB4-9461-154C411FB6C7}" dt="2021-10-20T17:31:39.020" v="2623" actId="478"/>
          <ac:spMkLst>
            <pc:docMk/>
            <pc:sldMk cId="187374220" sldId="358"/>
            <ac:spMk id="3" creationId="{9D9A14C2-7DCC-4B80-89E9-A7118853DAC4}"/>
          </ac:spMkLst>
        </pc:spChg>
        <pc:spChg chg="add del mod">
          <ac:chgData name="Valérie" userId="1b450f87-bfaa-4071-9d8b-ae7ea46261a8" providerId="ADAL" clId="{C3FB6F22-160F-4DB4-9461-154C411FB6C7}" dt="2021-10-20T17:36:14.228" v="2690"/>
          <ac:spMkLst>
            <pc:docMk/>
            <pc:sldMk cId="187374220" sldId="358"/>
            <ac:spMk id="10" creationId="{82412A1E-57A4-42B2-9FD4-18390E8EDF56}"/>
          </ac:spMkLst>
        </pc:spChg>
        <pc:spChg chg="add mod">
          <ac:chgData name="Valérie" userId="1b450f87-bfaa-4071-9d8b-ae7ea46261a8" providerId="ADAL" clId="{C3FB6F22-160F-4DB4-9461-154C411FB6C7}" dt="2021-10-20T17:35:45.068" v="2686" actId="207"/>
          <ac:spMkLst>
            <pc:docMk/>
            <pc:sldMk cId="187374220" sldId="358"/>
            <ac:spMk id="11" creationId="{801C4DF0-174D-4151-A4AB-11770AC19907}"/>
          </ac:spMkLst>
        </pc:spChg>
        <pc:picChg chg="add mod">
          <ac:chgData name="Valérie" userId="1b450f87-bfaa-4071-9d8b-ae7ea46261a8" providerId="ADAL" clId="{C3FB6F22-160F-4DB4-9461-154C411FB6C7}" dt="2021-10-20T17:31:42.445" v="2625" actId="1076"/>
          <ac:picMkLst>
            <pc:docMk/>
            <pc:sldMk cId="187374220" sldId="358"/>
            <ac:picMk id="5" creationId="{3099DC0E-34CE-4BA2-BB3D-6A00B96CA66F}"/>
          </ac:picMkLst>
        </pc:picChg>
        <pc:picChg chg="add mod">
          <ac:chgData name="Valérie" userId="1b450f87-bfaa-4071-9d8b-ae7ea46261a8" providerId="ADAL" clId="{C3FB6F22-160F-4DB4-9461-154C411FB6C7}" dt="2021-10-20T17:32:14.622" v="2629" actId="1076"/>
          <ac:picMkLst>
            <pc:docMk/>
            <pc:sldMk cId="187374220" sldId="358"/>
            <ac:picMk id="7" creationId="{824CC9B4-B153-46EB-BFED-D8CD5C26F340}"/>
          </ac:picMkLst>
        </pc:picChg>
        <pc:picChg chg="add mod">
          <ac:chgData name="Valérie" userId="1b450f87-bfaa-4071-9d8b-ae7ea46261a8" providerId="ADAL" clId="{C3FB6F22-160F-4DB4-9461-154C411FB6C7}" dt="2021-10-20T17:34:04.101" v="2634" actId="1076"/>
          <ac:picMkLst>
            <pc:docMk/>
            <pc:sldMk cId="187374220" sldId="358"/>
            <ac:picMk id="9" creationId="{AE487CE8-EB39-43AB-AE9C-F7C2131844FC}"/>
          </ac:picMkLst>
        </pc:picChg>
      </pc:sldChg>
      <pc:sldChg chg="addSp delSp modSp new mod">
        <pc:chgData name="Valérie" userId="1b450f87-bfaa-4071-9d8b-ae7ea46261a8" providerId="ADAL" clId="{C3FB6F22-160F-4DB4-9461-154C411FB6C7}" dt="2021-10-20T17:44:02.590" v="2745" actId="1076"/>
        <pc:sldMkLst>
          <pc:docMk/>
          <pc:sldMk cId="3890430874" sldId="359"/>
        </pc:sldMkLst>
        <pc:spChg chg="mod">
          <ac:chgData name="Valérie" userId="1b450f87-bfaa-4071-9d8b-ae7ea46261a8" providerId="ADAL" clId="{C3FB6F22-160F-4DB4-9461-154C411FB6C7}" dt="2021-10-20T17:37:10.662" v="2716" actId="207"/>
          <ac:spMkLst>
            <pc:docMk/>
            <pc:sldMk cId="3890430874" sldId="359"/>
            <ac:spMk id="2" creationId="{47008A1D-B49E-46E9-B918-54844883D428}"/>
          </ac:spMkLst>
        </pc:spChg>
        <pc:spChg chg="del mod">
          <ac:chgData name="Valérie" userId="1b450f87-bfaa-4071-9d8b-ae7ea46261a8" providerId="ADAL" clId="{C3FB6F22-160F-4DB4-9461-154C411FB6C7}" dt="2021-10-20T17:42:40.585" v="2718" actId="478"/>
          <ac:spMkLst>
            <pc:docMk/>
            <pc:sldMk cId="3890430874" sldId="359"/>
            <ac:spMk id="3" creationId="{F27D21EB-8690-4357-A019-57011B5C61B8}"/>
          </ac:spMkLst>
        </pc:spChg>
        <pc:spChg chg="add mod">
          <ac:chgData name="Valérie" userId="1b450f87-bfaa-4071-9d8b-ae7ea46261a8" providerId="ADAL" clId="{C3FB6F22-160F-4DB4-9461-154C411FB6C7}" dt="2021-10-20T17:43:49.448" v="2743" actId="20577"/>
          <ac:spMkLst>
            <pc:docMk/>
            <pc:sldMk cId="3890430874" sldId="359"/>
            <ac:spMk id="7" creationId="{ABE57A52-F0AB-4623-AA16-15CE0C08BF4F}"/>
          </ac:spMkLst>
        </pc:spChg>
        <pc:spChg chg="add mod">
          <ac:chgData name="Valérie" userId="1b450f87-bfaa-4071-9d8b-ae7ea46261a8" providerId="ADAL" clId="{C3FB6F22-160F-4DB4-9461-154C411FB6C7}" dt="2021-10-20T17:44:02.590" v="2745" actId="1076"/>
          <ac:spMkLst>
            <pc:docMk/>
            <pc:sldMk cId="3890430874" sldId="359"/>
            <ac:spMk id="8" creationId="{6121EB23-DBA2-46BE-9A1F-18D7295C8D7E}"/>
          </ac:spMkLst>
        </pc:spChg>
        <pc:picChg chg="add mod">
          <ac:chgData name="Valérie" userId="1b450f87-bfaa-4071-9d8b-ae7ea46261a8" providerId="ADAL" clId="{C3FB6F22-160F-4DB4-9461-154C411FB6C7}" dt="2021-10-20T17:42:46.330" v="2721" actId="1076"/>
          <ac:picMkLst>
            <pc:docMk/>
            <pc:sldMk cId="3890430874" sldId="359"/>
            <ac:picMk id="5" creationId="{C8779EA5-97F3-4F17-A9F8-C46044AF7F66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0C88B-9A29-4941-9E3E-BDE3B09E1675}" type="doc">
      <dgm:prSet loTypeId="urn:microsoft.com/office/officeart/2005/8/layout/list1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fr-CA"/>
        </a:p>
      </dgm:t>
    </dgm:pt>
    <dgm:pt modelId="{242D9A04-CDD2-4C7F-9F8F-8345242ED028}">
      <dgm:prSet phldrT="[Texte]"/>
      <dgm:spPr/>
      <dgm:t>
        <a:bodyPr/>
        <a:lstStyle/>
        <a:p>
          <a:r>
            <a:rPr lang="fr-CA" dirty="0"/>
            <a:t>Classe </a:t>
          </a:r>
          <a:r>
            <a:rPr lang="fr-CA" dirty="0" err="1"/>
            <a:t>ApplicationUser</a:t>
          </a:r>
          <a:endParaRPr lang="fr-CA" dirty="0"/>
        </a:p>
      </dgm:t>
    </dgm:pt>
    <dgm:pt modelId="{9F94CE51-DE21-4780-99D4-20D272B68A02}" type="parTrans" cxnId="{C2963803-91CE-49AE-BDA9-65D4E95D8039}">
      <dgm:prSet/>
      <dgm:spPr/>
      <dgm:t>
        <a:bodyPr/>
        <a:lstStyle/>
        <a:p>
          <a:endParaRPr lang="fr-CA"/>
        </a:p>
      </dgm:t>
    </dgm:pt>
    <dgm:pt modelId="{56E03A3E-19A6-4C9B-9348-B9E093393F7E}" type="sibTrans" cxnId="{C2963803-91CE-49AE-BDA9-65D4E95D8039}">
      <dgm:prSet/>
      <dgm:spPr/>
      <dgm:t>
        <a:bodyPr/>
        <a:lstStyle/>
        <a:p>
          <a:endParaRPr lang="fr-CA"/>
        </a:p>
      </dgm:t>
    </dgm:pt>
    <dgm:pt modelId="{21CCF57A-4245-4C1A-9619-EFF2BDCF386B}">
      <dgm:prSet phldrT="[Texte]"/>
      <dgm:spPr/>
      <dgm:t>
        <a:bodyPr/>
        <a:lstStyle/>
        <a:p>
          <a:r>
            <a:rPr lang="fr-CA" dirty="0" err="1"/>
            <a:t>ApplicationDbContext</a:t>
          </a:r>
          <a:endParaRPr lang="fr-CA" dirty="0"/>
        </a:p>
      </dgm:t>
    </dgm:pt>
    <dgm:pt modelId="{CA34176D-6E19-4A19-B935-C92D616D68D4}" type="parTrans" cxnId="{0D9524E4-0822-49CA-90F2-4D5ABDEFF7A1}">
      <dgm:prSet/>
      <dgm:spPr/>
      <dgm:t>
        <a:bodyPr/>
        <a:lstStyle/>
        <a:p>
          <a:endParaRPr lang="fr-CA"/>
        </a:p>
      </dgm:t>
    </dgm:pt>
    <dgm:pt modelId="{53BB4D89-08D6-47CE-97BF-65953318E8D4}" type="sibTrans" cxnId="{0D9524E4-0822-49CA-90F2-4D5ABDEFF7A1}">
      <dgm:prSet/>
      <dgm:spPr/>
      <dgm:t>
        <a:bodyPr/>
        <a:lstStyle/>
        <a:p>
          <a:endParaRPr lang="fr-CA"/>
        </a:p>
      </dgm:t>
    </dgm:pt>
    <dgm:pt modelId="{CD18CFCA-BB92-40B0-A19D-15E41868BC83}">
      <dgm:prSet phldrT="[Texte]"/>
      <dgm:spPr/>
      <dgm:t>
        <a:bodyPr/>
        <a:lstStyle/>
        <a:p>
          <a:r>
            <a:rPr lang="fr-CA" dirty="0"/>
            <a:t>utilisateur héritant de </a:t>
          </a:r>
          <a:r>
            <a:rPr lang="fr-CA" i="1" dirty="0" err="1"/>
            <a:t>IdentityUser</a:t>
          </a:r>
          <a:endParaRPr lang="fr-CA" i="1" dirty="0"/>
        </a:p>
      </dgm:t>
    </dgm:pt>
    <dgm:pt modelId="{4C114D26-4C47-4F91-A476-B4EB11DC871C}" type="parTrans" cxnId="{68CA85BC-35FB-4D15-90B0-6EA55357BB7F}">
      <dgm:prSet/>
      <dgm:spPr/>
      <dgm:t>
        <a:bodyPr/>
        <a:lstStyle/>
        <a:p>
          <a:endParaRPr lang="fr-CA"/>
        </a:p>
      </dgm:t>
    </dgm:pt>
    <dgm:pt modelId="{029963D9-9D23-4D9E-9C0E-37985D74171A}" type="sibTrans" cxnId="{68CA85BC-35FB-4D15-90B0-6EA55357BB7F}">
      <dgm:prSet/>
      <dgm:spPr/>
      <dgm:t>
        <a:bodyPr/>
        <a:lstStyle/>
        <a:p>
          <a:endParaRPr lang="fr-CA"/>
        </a:p>
      </dgm:t>
    </dgm:pt>
    <dgm:pt modelId="{27B4B1BC-1BDB-47CF-958A-3597A7773032}">
      <dgm:prSet phldrT="[Texte]"/>
      <dgm:spPr/>
      <dgm:t>
        <a:bodyPr/>
        <a:lstStyle/>
        <a:p>
          <a:r>
            <a:rPr lang="fr-CA" i="0" dirty="0"/>
            <a:t>Courriel, mot de passe haché, etc.</a:t>
          </a:r>
        </a:p>
      </dgm:t>
    </dgm:pt>
    <dgm:pt modelId="{E39F5ED0-BD89-4202-A61C-350FB825C279}" type="parTrans" cxnId="{6F0A8E31-A80E-41C1-BFAD-F1DA6F2BA4EC}">
      <dgm:prSet/>
      <dgm:spPr/>
      <dgm:t>
        <a:bodyPr/>
        <a:lstStyle/>
        <a:p>
          <a:endParaRPr lang="fr-CA"/>
        </a:p>
      </dgm:t>
    </dgm:pt>
    <dgm:pt modelId="{F24D9DF0-5DEC-4417-8EE9-1C2AC6A4B7AF}" type="sibTrans" cxnId="{6F0A8E31-A80E-41C1-BFAD-F1DA6F2BA4EC}">
      <dgm:prSet/>
      <dgm:spPr/>
      <dgm:t>
        <a:bodyPr/>
        <a:lstStyle/>
        <a:p>
          <a:endParaRPr lang="fr-CA"/>
        </a:p>
      </dgm:t>
    </dgm:pt>
    <dgm:pt modelId="{C89156B7-5EC7-45D0-93D6-4626858FBCEF}">
      <dgm:prSet phldrT="[Texte]"/>
      <dgm:spPr/>
      <dgm:t>
        <a:bodyPr/>
        <a:lstStyle/>
        <a:p>
          <a:r>
            <a:rPr lang="fr-CA" i="0" dirty="0"/>
            <a:t>Propriétés pour validation</a:t>
          </a:r>
        </a:p>
      </dgm:t>
    </dgm:pt>
    <dgm:pt modelId="{7367D49C-16C2-499F-B98E-2EB3F646A323}" type="parTrans" cxnId="{344BA9D5-0355-4380-9416-91971F81069A}">
      <dgm:prSet/>
      <dgm:spPr/>
      <dgm:t>
        <a:bodyPr/>
        <a:lstStyle/>
        <a:p>
          <a:endParaRPr lang="fr-CA"/>
        </a:p>
      </dgm:t>
    </dgm:pt>
    <dgm:pt modelId="{0CD58387-BACC-479E-83C8-5BEFD949EFB9}" type="sibTrans" cxnId="{344BA9D5-0355-4380-9416-91971F81069A}">
      <dgm:prSet/>
      <dgm:spPr/>
      <dgm:t>
        <a:bodyPr/>
        <a:lstStyle/>
        <a:p>
          <a:endParaRPr lang="fr-CA"/>
        </a:p>
      </dgm:t>
    </dgm:pt>
    <dgm:pt modelId="{01D1558E-FAC3-4DBC-8ECC-6542AD1FDD97}">
      <dgm:prSet phldrT="[Texte]"/>
      <dgm:spPr/>
      <dgm:t>
        <a:bodyPr/>
        <a:lstStyle/>
        <a:p>
          <a:r>
            <a:rPr lang="fr-CA" dirty="0"/>
            <a:t>Héritant de </a:t>
          </a:r>
          <a:r>
            <a:rPr lang="fr-CA" dirty="0" err="1"/>
            <a:t>IdentityDbContext</a:t>
          </a:r>
          <a:r>
            <a:rPr lang="fr-CA" dirty="0"/>
            <a:t> (tables)</a:t>
          </a:r>
        </a:p>
      </dgm:t>
    </dgm:pt>
    <dgm:pt modelId="{B84499C3-599C-4F6B-B0AA-D0510B562A76}" type="parTrans" cxnId="{BB4EBB09-5B01-476D-800F-6754E0A62FEB}">
      <dgm:prSet/>
      <dgm:spPr/>
      <dgm:t>
        <a:bodyPr/>
        <a:lstStyle/>
        <a:p>
          <a:endParaRPr lang="fr-CA"/>
        </a:p>
      </dgm:t>
    </dgm:pt>
    <dgm:pt modelId="{7BB2D88E-FBEC-4F1D-9795-85185F1CCE9F}" type="sibTrans" cxnId="{BB4EBB09-5B01-476D-800F-6754E0A62FEB}">
      <dgm:prSet/>
      <dgm:spPr/>
      <dgm:t>
        <a:bodyPr/>
        <a:lstStyle/>
        <a:p>
          <a:endParaRPr lang="fr-CA"/>
        </a:p>
      </dgm:t>
    </dgm:pt>
    <dgm:pt modelId="{5B3E0A58-5009-4917-BF0E-F74505916831}">
      <dgm:prSet phldrT="[Texte]"/>
      <dgm:spPr/>
      <dgm:t>
        <a:bodyPr/>
        <a:lstStyle/>
        <a:p>
          <a:r>
            <a:rPr lang="fr-CA" dirty="0" err="1"/>
            <a:t>DefaultTokenProviders</a:t>
          </a:r>
          <a:endParaRPr lang="fr-CA" dirty="0"/>
        </a:p>
      </dgm:t>
    </dgm:pt>
    <dgm:pt modelId="{84842F1C-5405-4E42-A448-CD2CC8343055}" type="parTrans" cxnId="{ABAA0534-846F-4314-B177-FB79D5C5DB63}">
      <dgm:prSet/>
      <dgm:spPr/>
      <dgm:t>
        <a:bodyPr/>
        <a:lstStyle/>
        <a:p>
          <a:endParaRPr lang="fr-CA"/>
        </a:p>
      </dgm:t>
    </dgm:pt>
    <dgm:pt modelId="{EB251F68-92D6-418E-AAC8-48EC01239E4C}" type="sibTrans" cxnId="{ABAA0534-846F-4314-B177-FB79D5C5DB63}">
      <dgm:prSet/>
      <dgm:spPr/>
      <dgm:t>
        <a:bodyPr/>
        <a:lstStyle/>
        <a:p>
          <a:endParaRPr lang="fr-CA"/>
        </a:p>
      </dgm:t>
    </dgm:pt>
    <dgm:pt modelId="{B66FCED3-D85F-43B7-8370-194411CEB89A}">
      <dgm:prSet phldrT="[Texte]"/>
      <dgm:spPr/>
      <dgm:t>
        <a:bodyPr/>
        <a:lstStyle/>
        <a:p>
          <a:r>
            <a:rPr lang="fr-CA" dirty="0"/>
            <a:t>Mécanismes tel que validation par courriel, </a:t>
          </a:r>
          <a:r>
            <a:rPr lang="fr-CA" dirty="0" err="1"/>
            <a:t>etc</a:t>
          </a:r>
          <a:endParaRPr lang="fr-CA" dirty="0"/>
        </a:p>
      </dgm:t>
    </dgm:pt>
    <dgm:pt modelId="{224E0336-D990-4B8B-8398-0EB33B555239}" type="parTrans" cxnId="{719CFA37-779E-4B76-A64A-4DD319CF275F}">
      <dgm:prSet/>
      <dgm:spPr/>
      <dgm:t>
        <a:bodyPr/>
        <a:lstStyle/>
        <a:p>
          <a:endParaRPr lang="fr-CA"/>
        </a:p>
      </dgm:t>
    </dgm:pt>
    <dgm:pt modelId="{9A6FFB67-9FCD-434A-8FEC-5F57C877EE69}" type="sibTrans" cxnId="{719CFA37-779E-4B76-A64A-4DD319CF275F}">
      <dgm:prSet/>
      <dgm:spPr/>
      <dgm:t>
        <a:bodyPr/>
        <a:lstStyle/>
        <a:p>
          <a:endParaRPr lang="fr-CA"/>
        </a:p>
      </dgm:t>
    </dgm:pt>
    <dgm:pt modelId="{4B47AFF9-3D71-4F21-BDC2-A10413FB1E26}" type="pres">
      <dgm:prSet presAssocID="{A2C0C88B-9A29-4941-9E3E-BDE3B09E1675}" presName="linear" presStyleCnt="0">
        <dgm:presLayoutVars>
          <dgm:dir/>
          <dgm:animLvl val="lvl"/>
          <dgm:resizeHandles val="exact"/>
        </dgm:presLayoutVars>
      </dgm:prSet>
      <dgm:spPr/>
    </dgm:pt>
    <dgm:pt modelId="{FFFCE3CF-7E9D-4372-AFF5-B619D3AE5B7D}" type="pres">
      <dgm:prSet presAssocID="{242D9A04-CDD2-4C7F-9F8F-8345242ED028}" presName="parentLin" presStyleCnt="0"/>
      <dgm:spPr/>
    </dgm:pt>
    <dgm:pt modelId="{36AD9C6B-D2BC-4003-9987-63D8F7DB7F35}" type="pres">
      <dgm:prSet presAssocID="{242D9A04-CDD2-4C7F-9F8F-8345242ED028}" presName="parentLeftMargin" presStyleLbl="node1" presStyleIdx="0" presStyleCnt="3"/>
      <dgm:spPr/>
    </dgm:pt>
    <dgm:pt modelId="{D937EC5D-29D3-4B4A-992B-911494281F5B}" type="pres">
      <dgm:prSet presAssocID="{242D9A04-CDD2-4C7F-9F8F-8345242ED0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B3DF0D-9ED0-4071-A323-36BFC19D29EE}" type="pres">
      <dgm:prSet presAssocID="{242D9A04-CDD2-4C7F-9F8F-8345242ED028}" presName="negativeSpace" presStyleCnt="0"/>
      <dgm:spPr/>
    </dgm:pt>
    <dgm:pt modelId="{9135546E-CF4C-443F-9D5C-495131DDE6BD}" type="pres">
      <dgm:prSet presAssocID="{242D9A04-CDD2-4C7F-9F8F-8345242ED028}" presName="childText" presStyleLbl="conFgAcc1" presStyleIdx="0" presStyleCnt="3">
        <dgm:presLayoutVars>
          <dgm:bulletEnabled val="1"/>
        </dgm:presLayoutVars>
      </dgm:prSet>
      <dgm:spPr/>
    </dgm:pt>
    <dgm:pt modelId="{D57A68C6-83C5-4EE9-A70A-B314DD4273AA}" type="pres">
      <dgm:prSet presAssocID="{56E03A3E-19A6-4C9B-9348-B9E093393F7E}" presName="spaceBetweenRectangles" presStyleCnt="0"/>
      <dgm:spPr/>
    </dgm:pt>
    <dgm:pt modelId="{BF48618C-EC83-428F-BA66-C765284CE75A}" type="pres">
      <dgm:prSet presAssocID="{21CCF57A-4245-4C1A-9619-EFF2BDCF386B}" presName="parentLin" presStyleCnt="0"/>
      <dgm:spPr/>
    </dgm:pt>
    <dgm:pt modelId="{2CA45DE1-3CC9-4E86-8F70-CDCA66C87DCD}" type="pres">
      <dgm:prSet presAssocID="{21CCF57A-4245-4C1A-9619-EFF2BDCF386B}" presName="parentLeftMargin" presStyleLbl="node1" presStyleIdx="0" presStyleCnt="3"/>
      <dgm:spPr/>
    </dgm:pt>
    <dgm:pt modelId="{901B5DC7-FE34-48AC-B2FB-543FF0F570F8}" type="pres">
      <dgm:prSet presAssocID="{21CCF57A-4245-4C1A-9619-EFF2BDCF38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8FBA859-12EC-4CA0-AD22-9E28F1DB3E07}" type="pres">
      <dgm:prSet presAssocID="{21CCF57A-4245-4C1A-9619-EFF2BDCF386B}" presName="negativeSpace" presStyleCnt="0"/>
      <dgm:spPr/>
    </dgm:pt>
    <dgm:pt modelId="{52FFB75E-F2C0-4574-818A-B13D4DF803D8}" type="pres">
      <dgm:prSet presAssocID="{21CCF57A-4245-4C1A-9619-EFF2BDCF386B}" presName="childText" presStyleLbl="conFgAcc1" presStyleIdx="1" presStyleCnt="3">
        <dgm:presLayoutVars>
          <dgm:bulletEnabled val="1"/>
        </dgm:presLayoutVars>
      </dgm:prSet>
      <dgm:spPr/>
    </dgm:pt>
    <dgm:pt modelId="{3AD15B8C-FF02-4A87-B5E7-C0024E9401BA}" type="pres">
      <dgm:prSet presAssocID="{53BB4D89-08D6-47CE-97BF-65953318E8D4}" presName="spaceBetweenRectangles" presStyleCnt="0"/>
      <dgm:spPr/>
    </dgm:pt>
    <dgm:pt modelId="{F65ABA29-672E-45F0-88D3-C377CA857E9C}" type="pres">
      <dgm:prSet presAssocID="{5B3E0A58-5009-4917-BF0E-F74505916831}" presName="parentLin" presStyleCnt="0"/>
      <dgm:spPr/>
    </dgm:pt>
    <dgm:pt modelId="{D25605F4-8FFC-4F61-A351-5CC63D986176}" type="pres">
      <dgm:prSet presAssocID="{5B3E0A58-5009-4917-BF0E-F74505916831}" presName="parentLeftMargin" presStyleLbl="node1" presStyleIdx="1" presStyleCnt="3"/>
      <dgm:spPr/>
    </dgm:pt>
    <dgm:pt modelId="{7273CCEC-F519-4508-8525-E012D200FC1D}" type="pres">
      <dgm:prSet presAssocID="{5B3E0A58-5009-4917-BF0E-F745059168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C07BB6-E699-43DB-BBF5-25F344E621D7}" type="pres">
      <dgm:prSet presAssocID="{5B3E0A58-5009-4917-BF0E-F74505916831}" presName="negativeSpace" presStyleCnt="0"/>
      <dgm:spPr/>
    </dgm:pt>
    <dgm:pt modelId="{BA91E988-BF6B-44C8-888E-222F6C5D2AC6}" type="pres">
      <dgm:prSet presAssocID="{5B3E0A58-5009-4917-BF0E-F7450591683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2963803-91CE-49AE-BDA9-65D4E95D8039}" srcId="{A2C0C88B-9A29-4941-9E3E-BDE3B09E1675}" destId="{242D9A04-CDD2-4C7F-9F8F-8345242ED028}" srcOrd="0" destOrd="0" parTransId="{9F94CE51-DE21-4780-99D4-20D272B68A02}" sibTransId="{56E03A3E-19A6-4C9B-9348-B9E093393F7E}"/>
    <dgm:cxn modelId="{9822B003-8162-4399-8F0B-D94631BA934B}" type="presOf" srcId="{5B3E0A58-5009-4917-BF0E-F74505916831}" destId="{D25605F4-8FFC-4F61-A351-5CC63D986176}" srcOrd="0" destOrd="0" presId="urn:microsoft.com/office/officeart/2005/8/layout/list1"/>
    <dgm:cxn modelId="{BB4EBB09-5B01-476D-800F-6754E0A62FEB}" srcId="{21CCF57A-4245-4C1A-9619-EFF2BDCF386B}" destId="{01D1558E-FAC3-4DBC-8ECC-6542AD1FDD97}" srcOrd="0" destOrd="0" parTransId="{B84499C3-599C-4F6B-B0AA-D0510B562A76}" sibTransId="{7BB2D88E-FBEC-4F1D-9795-85185F1CCE9F}"/>
    <dgm:cxn modelId="{6F0A8E31-A80E-41C1-BFAD-F1DA6F2BA4EC}" srcId="{242D9A04-CDD2-4C7F-9F8F-8345242ED028}" destId="{27B4B1BC-1BDB-47CF-958A-3597A7773032}" srcOrd="1" destOrd="0" parTransId="{E39F5ED0-BD89-4202-A61C-350FB825C279}" sibTransId="{F24D9DF0-5DEC-4417-8EE9-1C2AC6A4B7AF}"/>
    <dgm:cxn modelId="{ABAA0534-846F-4314-B177-FB79D5C5DB63}" srcId="{A2C0C88B-9A29-4941-9E3E-BDE3B09E1675}" destId="{5B3E0A58-5009-4917-BF0E-F74505916831}" srcOrd="2" destOrd="0" parTransId="{84842F1C-5405-4E42-A448-CD2CC8343055}" sibTransId="{EB251F68-92D6-418E-AAC8-48EC01239E4C}"/>
    <dgm:cxn modelId="{596B7736-DE37-4FF8-A44E-8F640692DC8A}" type="presOf" srcId="{242D9A04-CDD2-4C7F-9F8F-8345242ED028}" destId="{D937EC5D-29D3-4B4A-992B-911494281F5B}" srcOrd="1" destOrd="0" presId="urn:microsoft.com/office/officeart/2005/8/layout/list1"/>
    <dgm:cxn modelId="{719CFA37-779E-4B76-A64A-4DD319CF275F}" srcId="{5B3E0A58-5009-4917-BF0E-F74505916831}" destId="{B66FCED3-D85F-43B7-8370-194411CEB89A}" srcOrd="0" destOrd="0" parTransId="{224E0336-D990-4B8B-8398-0EB33B555239}" sibTransId="{9A6FFB67-9FCD-434A-8FEC-5F57C877EE69}"/>
    <dgm:cxn modelId="{6914A642-67BC-4B0A-8D08-7D1CFFDF76C1}" type="presOf" srcId="{CD18CFCA-BB92-40B0-A19D-15E41868BC83}" destId="{9135546E-CF4C-443F-9D5C-495131DDE6BD}" srcOrd="0" destOrd="0" presId="urn:microsoft.com/office/officeart/2005/8/layout/list1"/>
    <dgm:cxn modelId="{A3EF0B44-5738-40A9-99C9-9DBB121D40C2}" type="presOf" srcId="{21CCF57A-4245-4C1A-9619-EFF2BDCF386B}" destId="{901B5DC7-FE34-48AC-B2FB-543FF0F570F8}" srcOrd="1" destOrd="0" presId="urn:microsoft.com/office/officeart/2005/8/layout/list1"/>
    <dgm:cxn modelId="{77ECF467-5F80-4F47-A6A6-A3B9EC3FC301}" type="presOf" srcId="{B66FCED3-D85F-43B7-8370-194411CEB89A}" destId="{BA91E988-BF6B-44C8-888E-222F6C5D2AC6}" srcOrd="0" destOrd="0" presId="urn:microsoft.com/office/officeart/2005/8/layout/list1"/>
    <dgm:cxn modelId="{F52A7251-F20F-455D-B5A9-11FB7C3A4253}" type="presOf" srcId="{A2C0C88B-9A29-4941-9E3E-BDE3B09E1675}" destId="{4B47AFF9-3D71-4F21-BDC2-A10413FB1E26}" srcOrd="0" destOrd="0" presId="urn:microsoft.com/office/officeart/2005/8/layout/list1"/>
    <dgm:cxn modelId="{E39BFD75-BA6F-48EE-977C-D81808BADFF8}" type="presOf" srcId="{C89156B7-5EC7-45D0-93D6-4626858FBCEF}" destId="{9135546E-CF4C-443F-9D5C-495131DDE6BD}" srcOrd="0" destOrd="2" presId="urn:microsoft.com/office/officeart/2005/8/layout/list1"/>
    <dgm:cxn modelId="{23874B5A-8300-4B86-A2E4-1F9E70ACBEE5}" type="presOf" srcId="{242D9A04-CDD2-4C7F-9F8F-8345242ED028}" destId="{36AD9C6B-D2BC-4003-9987-63D8F7DB7F35}" srcOrd="0" destOrd="0" presId="urn:microsoft.com/office/officeart/2005/8/layout/list1"/>
    <dgm:cxn modelId="{7D2EBC9C-AF89-46DC-99A2-C8FFD91F868B}" type="presOf" srcId="{5B3E0A58-5009-4917-BF0E-F74505916831}" destId="{7273CCEC-F519-4508-8525-E012D200FC1D}" srcOrd="1" destOrd="0" presId="urn:microsoft.com/office/officeart/2005/8/layout/list1"/>
    <dgm:cxn modelId="{68CA85BC-35FB-4D15-90B0-6EA55357BB7F}" srcId="{242D9A04-CDD2-4C7F-9F8F-8345242ED028}" destId="{CD18CFCA-BB92-40B0-A19D-15E41868BC83}" srcOrd="0" destOrd="0" parTransId="{4C114D26-4C47-4F91-A476-B4EB11DC871C}" sibTransId="{029963D9-9D23-4D9E-9C0E-37985D74171A}"/>
    <dgm:cxn modelId="{886B7ED1-0FD4-4464-8D0C-696EB157744A}" type="presOf" srcId="{27B4B1BC-1BDB-47CF-958A-3597A7773032}" destId="{9135546E-CF4C-443F-9D5C-495131DDE6BD}" srcOrd="0" destOrd="1" presId="urn:microsoft.com/office/officeart/2005/8/layout/list1"/>
    <dgm:cxn modelId="{344BA9D5-0355-4380-9416-91971F81069A}" srcId="{242D9A04-CDD2-4C7F-9F8F-8345242ED028}" destId="{C89156B7-5EC7-45D0-93D6-4626858FBCEF}" srcOrd="2" destOrd="0" parTransId="{7367D49C-16C2-499F-B98E-2EB3F646A323}" sibTransId="{0CD58387-BACC-479E-83C8-5BEFD949EFB9}"/>
    <dgm:cxn modelId="{853737E1-CAB2-4F48-9349-1B981CDF6582}" type="presOf" srcId="{01D1558E-FAC3-4DBC-8ECC-6542AD1FDD97}" destId="{52FFB75E-F2C0-4574-818A-B13D4DF803D8}" srcOrd="0" destOrd="0" presId="urn:microsoft.com/office/officeart/2005/8/layout/list1"/>
    <dgm:cxn modelId="{0D9524E4-0822-49CA-90F2-4D5ABDEFF7A1}" srcId="{A2C0C88B-9A29-4941-9E3E-BDE3B09E1675}" destId="{21CCF57A-4245-4C1A-9619-EFF2BDCF386B}" srcOrd="1" destOrd="0" parTransId="{CA34176D-6E19-4A19-B935-C92D616D68D4}" sibTransId="{53BB4D89-08D6-47CE-97BF-65953318E8D4}"/>
    <dgm:cxn modelId="{FEF4B7F3-8D8C-4D3F-ACDD-39ADD99486FD}" type="presOf" srcId="{21CCF57A-4245-4C1A-9619-EFF2BDCF386B}" destId="{2CA45DE1-3CC9-4E86-8F70-CDCA66C87DCD}" srcOrd="0" destOrd="0" presId="urn:microsoft.com/office/officeart/2005/8/layout/list1"/>
    <dgm:cxn modelId="{4969102C-3095-4075-AE6E-AAF7A9E3E71F}" type="presParOf" srcId="{4B47AFF9-3D71-4F21-BDC2-A10413FB1E26}" destId="{FFFCE3CF-7E9D-4372-AFF5-B619D3AE5B7D}" srcOrd="0" destOrd="0" presId="urn:microsoft.com/office/officeart/2005/8/layout/list1"/>
    <dgm:cxn modelId="{F0AA415F-D5CF-4361-A08E-1201364ACBBC}" type="presParOf" srcId="{FFFCE3CF-7E9D-4372-AFF5-B619D3AE5B7D}" destId="{36AD9C6B-D2BC-4003-9987-63D8F7DB7F35}" srcOrd="0" destOrd="0" presId="urn:microsoft.com/office/officeart/2005/8/layout/list1"/>
    <dgm:cxn modelId="{06C1516D-34BF-4426-BD49-FD62BC543E34}" type="presParOf" srcId="{FFFCE3CF-7E9D-4372-AFF5-B619D3AE5B7D}" destId="{D937EC5D-29D3-4B4A-992B-911494281F5B}" srcOrd="1" destOrd="0" presId="urn:microsoft.com/office/officeart/2005/8/layout/list1"/>
    <dgm:cxn modelId="{26B83FBB-64BC-400F-9362-4178B7A5AB49}" type="presParOf" srcId="{4B47AFF9-3D71-4F21-BDC2-A10413FB1E26}" destId="{DDB3DF0D-9ED0-4071-A323-36BFC19D29EE}" srcOrd="1" destOrd="0" presId="urn:microsoft.com/office/officeart/2005/8/layout/list1"/>
    <dgm:cxn modelId="{65DD9B51-12B5-4A7E-9228-B73EFBBBBFE7}" type="presParOf" srcId="{4B47AFF9-3D71-4F21-BDC2-A10413FB1E26}" destId="{9135546E-CF4C-443F-9D5C-495131DDE6BD}" srcOrd="2" destOrd="0" presId="urn:microsoft.com/office/officeart/2005/8/layout/list1"/>
    <dgm:cxn modelId="{9E74F212-9081-4EE3-A232-4026C72C7EEC}" type="presParOf" srcId="{4B47AFF9-3D71-4F21-BDC2-A10413FB1E26}" destId="{D57A68C6-83C5-4EE9-A70A-B314DD4273AA}" srcOrd="3" destOrd="0" presId="urn:microsoft.com/office/officeart/2005/8/layout/list1"/>
    <dgm:cxn modelId="{FF3269AC-02E7-4870-82D8-FE6AD4546A96}" type="presParOf" srcId="{4B47AFF9-3D71-4F21-BDC2-A10413FB1E26}" destId="{BF48618C-EC83-428F-BA66-C765284CE75A}" srcOrd="4" destOrd="0" presId="urn:microsoft.com/office/officeart/2005/8/layout/list1"/>
    <dgm:cxn modelId="{E8822D8E-EA3B-4B24-8B96-01BE97CF09B2}" type="presParOf" srcId="{BF48618C-EC83-428F-BA66-C765284CE75A}" destId="{2CA45DE1-3CC9-4E86-8F70-CDCA66C87DCD}" srcOrd="0" destOrd="0" presId="urn:microsoft.com/office/officeart/2005/8/layout/list1"/>
    <dgm:cxn modelId="{B3CEA880-E5EC-4763-9B48-539E697A2E79}" type="presParOf" srcId="{BF48618C-EC83-428F-BA66-C765284CE75A}" destId="{901B5DC7-FE34-48AC-B2FB-543FF0F570F8}" srcOrd="1" destOrd="0" presId="urn:microsoft.com/office/officeart/2005/8/layout/list1"/>
    <dgm:cxn modelId="{2B3C5510-171C-4594-95A2-4A12E2BABC6E}" type="presParOf" srcId="{4B47AFF9-3D71-4F21-BDC2-A10413FB1E26}" destId="{88FBA859-12EC-4CA0-AD22-9E28F1DB3E07}" srcOrd="5" destOrd="0" presId="urn:microsoft.com/office/officeart/2005/8/layout/list1"/>
    <dgm:cxn modelId="{67370F2B-194D-436A-A5E0-AA659F8A3F5B}" type="presParOf" srcId="{4B47AFF9-3D71-4F21-BDC2-A10413FB1E26}" destId="{52FFB75E-F2C0-4574-818A-B13D4DF803D8}" srcOrd="6" destOrd="0" presId="urn:microsoft.com/office/officeart/2005/8/layout/list1"/>
    <dgm:cxn modelId="{5EA3D1AE-9E3A-4412-B6CC-8214B5B6A06C}" type="presParOf" srcId="{4B47AFF9-3D71-4F21-BDC2-A10413FB1E26}" destId="{3AD15B8C-FF02-4A87-B5E7-C0024E9401BA}" srcOrd="7" destOrd="0" presId="urn:microsoft.com/office/officeart/2005/8/layout/list1"/>
    <dgm:cxn modelId="{F8C59D8E-4ED1-4088-9BE2-86BBA453CA70}" type="presParOf" srcId="{4B47AFF9-3D71-4F21-BDC2-A10413FB1E26}" destId="{F65ABA29-672E-45F0-88D3-C377CA857E9C}" srcOrd="8" destOrd="0" presId="urn:microsoft.com/office/officeart/2005/8/layout/list1"/>
    <dgm:cxn modelId="{8F0EDF11-B7DD-40F7-8800-15342C8C4B42}" type="presParOf" srcId="{F65ABA29-672E-45F0-88D3-C377CA857E9C}" destId="{D25605F4-8FFC-4F61-A351-5CC63D986176}" srcOrd="0" destOrd="0" presId="urn:microsoft.com/office/officeart/2005/8/layout/list1"/>
    <dgm:cxn modelId="{CBF77672-1B9E-4914-A3CD-6E726875D234}" type="presParOf" srcId="{F65ABA29-672E-45F0-88D3-C377CA857E9C}" destId="{7273CCEC-F519-4508-8525-E012D200FC1D}" srcOrd="1" destOrd="0" presId="urn:microsoft.com/office/officeart/2005/8/layout/list1"/>
    <dgm:cxn modelId="{8AD1A044-E18E-49F1-B764-550367DD5BD3}" type="presParOf" srcId="{4B47AFF9-3D71-4F21-BDC2-A10413FB1E26}" destId="{BDC07BB6-E699-43DB-BBF5-25F344E621D7}" srcOrd="9" destOrd="0" presId="urn:microsoft.com/office/officeart/2005/8/layout/list1"/>
    <dgm:cxn modelId="{061693B9-93DE-4B10-8F4D-D80515C30307}" type="presParOf" srcId="{4B47AFF9-3D71-4F21-BDC2-A10413FB1E26}" destId="{BA91E988-BF6B-44C8-888E-222F6C5D2A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0E2121-D4B8-4F24-B459-8E5E88C6A171}" type="doc">
      <dgm:prSet loTypeId="urn:microsoft.com/office/officeart/2005/8/layout/list1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CA"/>
        </a:p>
      </dgm:t>
    </dgm:pt>
    <dgm:pt modelId="{B23D3AAA-4F3A-4589-A87E-BA8565234190}">
      <dgm:prSet phldrT="[Texte]" custT="1"/>
      <dgm:spPr/>
      <dgm:t>
        <a:bodyPr/>
        <a:lstStyle/>
        <a:p>
          <a:r>
            <a:rPr lang="fr-CA" sz="2000" dirty="0" err="1"/>
            <a:t>Microsoft.AspNetCore.Identity.EntityFrameworkCore</a:t>
          </a:r>
          <a:endParaRPr lang="en-CA" sz="2000" dirty="0"/>
        </a:p>
      </dgm:t>
    </dgm:pt>
    <dgm:pt modelId="{FED8FAD5-6D56-485E-BD25-617BA95056FB}" type="parTrans" cxnId="{E65BE077-C00A-468E-B9E9-FD91BDB1E82F}">
      <dgm:prSet/>
      <dgm:spPr/>
      <dgm:t>
        <a:bodyPr/>
        <a:lstStyle/>
        <a:p>
          <a:endParaRPr lang="en-CA" sz="2400"/>
        </a:p>
      </dgm:t>
    </dgm:pt>
    <dgm:pt modelId="{FD4BD41C-EDCD-4874-83A4-42378A232B4A}" type="sibTrans" cxnId="{E65BE077-C00A-468E-B9E9-FD91BDB1E82F}">
      <dgm:prSet/>
      <dgm:spPr/>
      <dgm:t>
        <a:bodyPr/>
        <a:lstStyle/>
        <a:p>
          <a:endParaRPr lang="en-CA" sz="2400"/>
        </a:p>
      </dgm:t>
    </dgm:pt>
    <dgm:pt modelId="{2E9F5F44-F172-47ED-B9D8-83857192EAC7}">
      <dgm:prSet phldrT="[Texte]" custT="1"/>
      <dgm:spPr/>
      <dgm:t>
        <a:bodyPr/>
        <a:lstStyle/>
        <a:p>
          <a:r>
            <a:rPr lang="fr-CA" sz="2000" dirty="0" err="1"/>
            <a:t>Microsoft.AspNetCore.Identity.UI</a:t>
          </a:r>
          <a:r>
            <a:rPr lang="fr-CA" sz="2000" dirty="0"/>
            <a:t> </a:t>
          </a:r>
          <a:endParaRPr lang="en-CA" sz="2000" dirty="0"/>
        </a:p>
      </dgm:t>
    </dgm:pt>
    <dgm:pt modelId="{CA92F04E-D93B-4716-AC05-2BFFBF2F5AB0}" type="parTrans" cxnId="{946F6467-1620-419A-99FF-32E6A185228B}">
      <dgm:prSet/>
      <dgm:spPr/>
      <dgm:t>
        <a:bodyPr/>
        <a:lstStyle/>
        <a:p>
          <a:endParaRPr lang="en-CA" sz="2400"/>
        </a:p>
      </dgm:t>
    </dgm:pt>
    <dgm:pt modelId="{ED6797BB-7420-496D-ABAF-86DFCF7FF795}" type="sibTrans" cxnId="{946F6467-1620-419A-99FF-32E6A185228B}">
      <dgm:prSet/>
      <dgm:spPr/>
      <dgm:t>
        <a:bodyPr/>
        <a:lstStyle/>
        <a:p>
          <a:endParaRPr lang="en-CA" sz="2400"/>
        </a:p>
      </dgm:t>
    </dgm:pt>
    <dgm:pt modelId="{1350F4E4-C7C1-4D96-8AF2-48F2167DC001}">
      <dgm:prSet phldrT="[Texte]" custT="1"/>
      <dgm:spPr/>
      <dgm:t>
        <a:bodyPr/>
        <a:lstStyle/>
        <a:p>
          <a:r>
            <a:rPr lang="fr-CA" sz="2000" dirty="0" err="1"/>
            <a:t>Microsoft.Extensions.Identity.Stores</a:t>
          </a:r>
          <a:endParaRPr lang="en-CA" sz="2000" dirty="0"/>
        </a:p>
      </dgm:t>
    </dgm:pt>
    <dgm:pt modelId="{9E17A3B8-CDDF-4DD5-B899-48D04F886C29}" type="parTrans" cxnId="{46825DFA-60E8-4B5F-90F1-A217B4EEED5A}">
      <dgm:prSet/>
      <dgm:spPr/>
      <dgm:t>
        <a:bodyPr/>
        <a:lstStyle/>
        <a:p>
          <a:endParaRPr lang="en-CA" sz="2400"/>
        </a:p>
      </dgm:t>
    </dgm:pt>
    <dgm:pt modelId="{4CDAD98B-EED4-42DD-B3B4-2DC25433DD02}" type="sibTrans" cxnId="{46825DFA-60E8-4B5F-90F1-A217B4EEED5A}">
      <dgm:prSet/>
      <dgm:spPr/>
      <dgm:t>
        <a:bodyPr/>
        <a:lstStyle/>
        <a:p>
          <a:endParaRPr lang="en-CA" sz="2400"/>
        </a:p>
      </dgm:t>
    </dgm:pt>
    <dgm:pt modelId="{BA4D5A56-A0DF-4CC2-A5B8-17DA06D88BC7}">
      <dgm:prSet phldrT="[Texte]" custT="1"/>
      <dgm:spPr/>
      <dgm:t>
        <a:bodyPr/>
        <a:lstStyle/>
        <a:p>
          <a:r>
            <a:rPr lang="en-CA" sz="2000" dirty="0" err="1"/>
            <a:t>Projet</a:t>
          </a:r>
          <a:r>
            <a:rPr lang="en-CA" sz="2000" dirty="0"/>
            <a:t> Web/MVC</a:t>
          </a:r>
        </a:p>
      </dgm:t>
    </dgm:pt>
    <dgm:pt modelId="{AB79BC00-2449-479C-9869-9521BB7D4277}" type="parTrans" cxnId="{4B372998-49B1-405E-841A-68D09D0BF989}">
      <dgm:prSet/>
      <dgm:spPr/>
      <dgm:t>
        <a:bodyPr/>
        <a:lstStyle/>
        <a:p>
          <a:endParaRPr lang="en-CA" sz="2400"/>
        </a:p>
      </dgm:t>
    </dgm:pt>
    <dgm:pt modelId="{8D420379-34CA-4802-A416-0A8F93612122}" type="sibTrans" cxnId="{4B372998-49B1-405E-841A-68D09D0BF989}">
      <dgm:prSet/>
      <dgm:spPr/>
      <dgm:t>
        <a:bodyPr/>
        <a:lstStyle/>
        <a:p>
          <a:endParaRPr lang="en-CA" sz="2400"/>
        </a:p>
      </dgm:t>
    </dgm:pt>
    <dgm:pt modelId="{C66363BC-242C-47AE-A34A-1E26E6F535C8}">
      <dgm:prSet phldrT="[Texte]" custT="1"/>
      <dgm:spPr/>
      <dgm:t>
        <a:bodyPr/>
        <a:lstStyle/>
        <a:p>
          <a:r>
            <a:rPr lang="en-CA" sz="2000" dirty="0" err="1"/>
            <a:t>Projet</a:t>
          </a:r>
          <a:r>
            <a:rPr lang="en-CA" sz="2000" dirty="0"/>
            <a:t> </a:t>
          </a:r>
          <a:r>
            <a:rPr lang="en-CA" sz="2000" dirty="0" err="1"/>
            <a:t>DataAccess</a:t>
          </a:r>
          <a:endParaRPr lang="en-CA" sz="2000" dirty="0"/>
        </a:p>
      </dgm:t>
    </dgm:pt>
    <dgm:pt modelId="{B883B666-A923-405F-B6D3-60EBE6B50B0D}" type="parTrans" cxnId="{21EE5C1C-8F37-40CD-BF98-EBAC700F0570}">
      <dgm:prSet/>
      <dgm:spPr/>
      <dgm:t>
        <a:bodyPr/>
        <a:lstStyle/>
        <a:p>
          <a:endParaRPr lang="en-CA" sz="2400"/>
        </a:p>
      </dgm:t>
    </dgm:pt>
    <dgm:pt modelId="{AB82BFB4-DD02-46C8-A15A-C1E14A170EAB}" type="sibTrans" cxnId="{21EE5C1C-8F37-40CD-BF98-EBAC700F0570}">
      <dgm:prSet/>
      <dgm:spPr/>
      <dgm:t>
        <a:bodyPr/>
        <a:lstStyle/>
        <a:p>
          <a:endParaRPr lang="en-CA" sz="2400"/>
        </a:p>
      </dgm:t>
    </dgm:pt>
    <dgm:pt modelId="{E232A9E3-A20D-4DF4-8935-41C33AD79722}">
      <dgm:prSet phldrT="[Texte]" custT="1"/>
      <dgm:spPr/>
      <dgm:t>
        <a:bodyPr/>
        <a:lstStyle/>
        <a:p>
          <a:r>
            <a:rPr lang="en-CA" sz="2000"/>
            <a:t>Projet Web/MVC</a:t>
          </a:r>
          <a:endParaRPr lang="en-CA" sz="2000" dirty="0"/>
        </a:p>
      </dgm:t>
    </dgm:pt>
    <dgm:pt modelId="{541F74E1-38F0-4168-90D5-09777C54995B}" type="parTrans" cxnId="{D6F5B048-2C81-4133-BDC5-6BEC4810FF55}">
      <dgm:prSet/>
      <dgm:spPr/>
      <dgm:t>
        <a:bodyPr/>
        <a:lstStyle/>
        <a:p>
          <a:endParaRPr lang="en-CA" sz="2400"/>
        </a:p>
      </dgm:t>
    </dgm:pt>
    <dgm:pt modelId="{5496FCBC-BCF9-4A66-A0D6-10155D70AADF}" type="sibTrans" cxnId="{D6F5B048-2C81-4133-BDC5-6BEC4810FF55}">
      <dgm:prSet/>
      <dgm:spPr/>
      <dgm:t>
        <a:bodyPr/>
        <a:lstStyle/>
        <a:p>
          <a:endParaRPr lang="en-CA" sz="2400"/>
        </a:p>
      </dgm:t>
    </dgm:pt>
    <dgm:pt modelId="{B84B506E-134D-4E20-AABB-7ED7FED1A4DF}">
      <dgm:prSet phldrT="[Texte]" custT="1"/>
      <dgm:spPr/>
      <dgm:t>
        <a:bodyPr/>
        <a:lstStyle/>
        <a:p>
          <a:r>
            <a:rPr lang="en-CA" sz="2000" dirty="0" err="1"/>
            <a:t>Projet</a:t>
          </a:r>
          <a:r>
            <a:rPr lang="en-CA" sz="2000" dirty="0"/>
            <a:t> Models</a:t>
          </a:r>
        </a:p>
      </dgm:t>
    </dgm:pt>
    <dgm:pt modelId="{77426566-5A51-44C4-B19A-E28A03180E43}" type="parTrans" cxnId="{3B300FD0-1FD1-49B3-94DF-414B363690F5}">
      <dgm:prSet/>
      <dgm:spPr/>
      <dgm:t>
        <a:bodyPr/>
        <a:lstStyle/>
        <a:p>
          <a:endParaRPr lang="en-CA" sz="2400"/>
        </a:p>
      </dgm:t>
    </dgm:pt>
    <dgm:pt modelId="{39A45A6E-D79C-4231-AB2A-56B1B1B55965}" type="sibTrans" cxnId="{3B300FD0-1FD1-49B3-94DF-414B363690F5}">
      <dgm:prSet/>
      <dgm:spPr/>
      <dgm:t>
        <a:bodyPr/>
        <a:lstStyle/>
        <a:p>
          <a:endParaRPr lang="en-CA" sz="2400"/>
        </a:p>
      </dgm:t>
    </dgm:pt>
    <dgm:pt modelId="{9EBC4D12-4BB8-4228-8AD6-5CC75B948C06}" type="pres">
      <dgm:prSet presAssocID="{4A0E2121-D4B8-4F24-B459-8E5E88C6A171}" presName="linear" presStyleCnt="0">
        <dgm:presLayoutVars>
          <dgm:dir/>
          <dgm:animLvl val="lvl"/>
          <dgm:resizeHandles val="exact"/>
        </dgm:presLayoutVars>
      </dgm:prSet>
      <dgm:spPr/>
    </dgm:pt>
    <dgm:pt modelId="{C4891BD7-8F91-4B8D-8E64-64E89A54A774}" type="pres">
      <dgm:prSet presAssocID="{B23D3AAA-4F3A-4589-A87E-BA8565234190}" presName="parentLin" presStyleCnt="0"/>
      <dgm:spPr/>
    </dgm:pt>
    <dgm:pt modelId="{E1BA94C6-2BE3-444E-8343-8A0A928BD219}" type="pres">
      <dgm:prSet presAssocID="{B23D3AAA-4F3A-4589-A87E-BA8565234190}" presName="parentLeftMargin" presStyleLbl="node1" presStyleIdx="0" presStyleCnt="3"/>
      <dgm:spPr/>
    </dgm:pt>
    <dgm:pt modelId="{342ECE2C-11CC-4416-92CF-EDF18AB02F4E}" type="pres">
      <dgm:prSet presAssocID="{B23D3AAA-4F3A-4589-A87E-BA8565234190}" presName="parentText" presStyleLbl="node1" presStyleIdx="0" presStyleCnt="3" custScaleX="120093">
        <dgm:presLayoutVars>
          <dgm:chMax val="0"/>
          <dgm:bulletEnabled val="1"/>
        </dgm:presLayoutVars>
      </dgm:prSet>
      <dgm:spPr/>
    </dgm:pt>
    <dgm:pt modelId="{92B3DD21-3E81-43F9-B4C8-DCE487A14D00}" type="pres">
      <dgm:prSet presAssocID="{B23D3AAA-4F3A-4589-A87E-BA8565234190}" presName="negativeSpace" presStyleCnt="0"/>
      <dgm:spPr/>
    </dgm:pt>
    <dgm:pt modelId="{053B8553-375C-4F4B-B383-BACAF0FFE540}" type="pres">
      <dgm:prSet presAssocID="{B23D3AAA-4F3A-4589-A87E-BA8565234190}" presName="childText" presStyleLbl="conFgAcc1" presStyleIdx="0" presStyleCnt="3">
        <dgm:presLayoutVars>
          <dgm:bulletEnabled val="1"/>
        </dgm:presLayoutVars>
      </dgm:prSet>
      <dgm:spPr/>
    </dgm:pt>
    <dgm:pt modelId="{65265EEC-8344-40B2-8E62-D410F0D49339}" type="pres">
      <dgm:prSet presAssocID="{FD4BD41C-EDCD-4874-83A4-42378A232B4A}" presName="spaceBetweenRectangles" presStyleCnt="0"/>
      <dgm:spPr/>
    </dgm:pt>
    <dgm:pt modelId="{D00D3EE2-C2EC-4142-9E16-6EA250743397}" type="pres">
      <dgm:prSet presAssocID="{2E9F5F44-F172-47ED-B9D8-83857192EAC7}" presName="parentLin" presStyleCnt="0"/>
      <dgm:spPr/>
    </dgm:pt>
    <dgm:pt modelId="{291D4077-621C-410B-8306-ACC859818042}" type="pres">
      <dgm:prSet presAssocID="{2E9F5F44-F172-47ED-B9D8-83857192EAC7}" presName="parentLeftMargin" presStyleLbl="node1" presStyleIdx="0" presStyleCnt="3"/>
      <dgm:spPr/>
    </dgm:pt>
    <dgm:pt modelId="{C9E604E7-691A-4E7E-A725-68C4DD51510B}" type="pres">
      <dgm:prSet presAssocID="{2E9F5F44-F172-47ED-B9D8-83857192EAC7}" presName="parentText" presStyleLbl="node1" presStyleIdx="1" presStyleCnt="3" custScaleX="119732">
        <dgm:presLayoutVars>
          <dgm:chMax val="0"/>
          <dgm:bulletEnabled val="1"/>
        </dgm:presLayoutVars>
      </dgm:prSet>
      <dgm:spPr/>
    </dgm:pt>
    <dgm:pt modelId="{7C72F33C-6155-43A1-928C-06481648F71F}" type="pres">
      <dgm:prSet presAssocID="{2E9F5F44-F172-47ED-B9D8-83857192EAC7}" presName="negativeSpace" presStyleCnt="0"/>
      <dgm:spPr/>
    </dgm:pt>
    <dgm:pt modelId="{3CA6E893-3021-4E39-A6C9-E3AC309750BC}" type="pres">
      <dgm:prSet presAssocID="{2E9F5F44-F172-47ED-B9D8-83857192EAC7}" presName="childText" presStyleLbl="conFgAcc1" presStyleIdx="1" presStyleCnt="3">
        <dgm:presLayoutVars>
          <dgm:bulletEnabled val="1"/>
        </dgm:presLayoutVars>
      </dgm:prSet>
      <dgm:spPr/>
    </dgm:pt>
    <dgm:pt modelId="{1137DB2F-BB33-46D3-9BF1-7F022B0FE94A}" type="pres">
      <dgm:prSet presAssocID="{ED6797BB-7420-496D-ABAF-86DFCF7FF795}" presName="spaceBetweenRectangles" presStyleCnt="0"/>
      <dgm:spPr/>
    </dgm:pt>
    <dgm:pt modelId="{5DA32E3C-52B3-4BA6-B378-010092AB5268}" type="pres">
      <dgm:prSet presAssocID="{1350F4E4-C7C1-4D96-8AF2-48F2167DC001}" presName="parentLin" presStyleCnt="0"/>
      <dgm:spPr/>
    </dgm:pt>
    <dgm:pt modelId="{8BF02123-6E4A-4D8B-89E2-DDB0CCF96651}" type="pres">
      <dgm:prSet presAssocID="{1350F4E4-C7C1-4D96-8AF2-48F2167DC001}" presName="parentLeftMargin" presStyleLbl="node1" presStyleIdx="1" presStyleCnt="3"/>
      <dgm:spPr/>
    </dgm:pt>
    <dgm:pt modelId="{91674A1A-081F-421E-BC37-13069CF71E2C}" type="pres">
      <dgm:prSet presAssocID="{1350F4E4-C7C1-4D96-8AF2-48F2167DC001}" presName="parentText" presStyleLbl="node1" presStyleIdx="2" presStyleCnt="3" custScaleX="122018">
        <dgm:presLayoutVars>
          <dgm:chMax val="0"/>
          <dgm:bulletEnabled val="1"/>
        </dgm:presLayoutVars>
      </dgm:prSet>
      <dgm:spPr/>
    </dgm:pt>
    <dgm:pt modelId="{BFB0DB08-F163-4942-9796-C66FB337D5C2}" type="pres">
      <dgm:prSet presAssocID="{1350F4E4-C7C1-4D96-8AF2-48F2167DC001}" presName="negativeSpace" presStyleCnt="0"/>
      <dgm:spPr/>
    </dgm:pt>
    <dgm:pt modelId="{54298989-DDD7-44A7-A87D-DB15B644D66D}" type="pres">
      <dgm:prSet presAssocID="{1350F4E4-C7C1-4D96-8AF2-48F2167DC00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1EE5C1C-8F37-40CD-BF98-EBAC700F0570}" srcId="{B23D3AAA-4F3A-4589-A87E-BA8565234190}" destId="{C66363BC-242C-47AE-A34A-1E26E6F535C8}" srcOrd="1" destOrd="0" parTransId="{B883B666-A923-405F-B6D3-60EBE6B50B0D}" sibTransId="{AB82BFB4-DD02-46C8-A15A-C1E14A170EAB}"/>
    <dgm:cxn modelId="{14B32220-C1E0-4BF6-BC04-0A56886F98A7}" type="presOf" srcId="{1350F4E4-C7C1-4D96-8AF2-48F2167DC001}" destId="{91674A1A-081F-421E-BC37-13069CF71E2C}" srcOrd="1" destOrd="0" presId="urn:microsoft.com/office/officeart/2005/8/layout/list1"/>
    <dgm:cxn modelId="{E2D7E729-712D-488C-BD37-95D21E785742}" type="presOf" srcId="{E232A9E3-A20D-4DF4-8935-41C33AD79722}" destId="{3CA6E893-3021-4E39-A6C9-E3AC309750BC}" srcOrd="0" destOrd="0" presId="urn:microsoft.com/office/officeart/2005/8/layout/list1"/>
    <dgm:cxn modelId="{7B39B23C-E7BF-452A-932B-02A44BF12552}" type="presOf" srcId="{2E9F5F44-F172-47ED-B9D8-83857192EAC7}" destId="{C9E604E7-691A-4E7E-A725-68C4DD51510B}" srcOrd="1" destOrd="0" presId="urn:microsoft.com/office/officeart/2005/8/layout/list1"/>
    <dgm:cxn modelId="{491B4866-D125-48BF-B0C9-76338F0FB393}" type="presOf" srcId="{B84B506E-134D-4E20-AABB-7ED7FED1A4DF}" destId="{54298989-DDD7-44A7-A87D-DB15B644D66D}" srcOrd="0" destOrd="0" presId="urn:microsoft.com/office/officeart/2005/8/layout/list1"/>
    <dgm:cxn modelId="{946F6467-1620-419A-99FF-32E6A185228B}" srcId="{4A0E2121-D4B8-4F24-B459-8E5E88C6A171}" destId="{2E9F5F44-F172-47ED-B9D8-83857192EAC7}" srcOrd="1" destOrd="0" parTransId="{CA92F04E-D93B-4716-AC05-2BFFBF2F5AB0}" sibTransId="{ED6797BB-7420-496D-ABAF-86DFCF7FF795}"/>
    <dgm:cxn modelId="{D6F5B048-2C81-4133-BDC5-6BEC4810FF55}" srcId="{2E9F5F44-F172-47ED-B9D8-83857192EAC7}" destId="{E232A9E3-A20D-4DF4-8935-41C33AD79722}" srcOrd="0" destOrd="0" parTransId="{541F74E1-38F0-4168-90D5-09777C54995B}" sibTransId="{5496FCBC-BCF9-4A66-A0D6-10155D70AADF}"/>
    <dgm:cxn modelId="{09A85F4E-1176-4FAF-BF27-3A77C41A8457}" type="presOf" srcId="{2E9F5F44-F172-47ED-B9D8-83857192EAC7}" destId="{291D4077-621C-410B-8306-ACC859818042}" srcOrd="0" destOrd="0" presId="urn:microsoft.com/office/officeart/2005/8/layout/list1"/>
    <dgm:cxn modelId="{E65BE077-C00A-468E-B9E9-FD91BDB1E82F}" srcId="{4A0E2121-D4B8-4F24-B459-8E5E88C6A171}" destId="{B23D3AAA-4F3A-4589-A87E-BA8565234190}" srcOrd="0" destOrd="0" parTransId="{FED8FAD5-6D56-485E-BD25-617BA95056FB}" sibTransId="{FD4BD41C-EDCD-4874-83A4-42378A232B4A}"/>
    <dgm:cxn modelId="{D5400F58-9578-490C-A201-733D5A4EF505}" type="presOf" srcId="{B23D3AAA-4F3A-4589-A87E-BA8565234190}" destId="{342ECE2C-11CC-4416-92CF-EDF18AB02F4E}" srcOrd="1" destOrd="0" presId="urn:microsoft.com/office/officeart/2005/8/layout/list1"/>
    <dgm:cxn modelId="{7E650A8D-25ED-4421-B92C-C584C408E741}" type="presOf" srcId="{4A0E2121-D4B8-4F24-B459-8E5E88C6A171}" destId="{9EBC4D12-4BB8-4228-8AD6-5CC75B948C06}" srcOrd="0" destOrd="0" presId="urn:microsoft.com/office/officeart/2005/8/layout/list1"/>
    <dgm:cxn modelId="{4B372998-49B1-405E-841A-68D09D0BF989}" srcId="{B23D3AAA-4F3A-4589-A87E-BA8565234190}" destId="{BA4D5A56-A0DF-4CC2-A5B8-17DA06D88BC7}" srcOrd="0" destOrd="0" parTransId="{AB79BC00-2449-479C-9869-9521BB7D4277}" sibTransId="{8D420379-34CA-4802-A416-0A8F93612122}"/>
    <dgm:cxn modelId="{306274A3-A142-4F63-9AF0-F3DCC0C0C2EF}" type="presOf" srcId="{C66363BC-242C-47AE-A34A-1E26E6F535C8}" destId="{053B8553-375C-4F4B-B383-BACAF0FFE540}" srcOrd="0" destOrd="1" presId="urn:microsoft.com/office/officeart/2005/8/layout/list1"/>
    <dgm:cxn modelId="{840D42A4-7A24-4C8F-A3F5-A865F915FF20}" type="presOf" srcId="{B23D3AAA-4F3A-4589-A87E-BA8565234190}" destId="{E1BA94C6-2BE3-444E-8343-8A0A928BD219}" srcOrd="0" destOrd="0" presId="urn:microsoft.com/office/officeart/2005/8/layout/list1"/>
    <dgm:cxn modelId="{9FA05BC1-18B2-4A94-947C-1FCA03199542}" type="presOf" srcId="{BA4D5A56-A0DF-4CC2-A5B8-17DA06D88BC7}" destId="{053B8553-375C-4F4B-B383-BACAF0FFE540}" srcOrd="0" destOrd="0" presId="urn:microsoft.com/office/officeart/2005/8/layout/list1"/>
    <dgm:cxn modelId="{3B300FD0-1FD1-49B3-94DF-414B363690F5}" srcId="{1350F4E4-C7C1-4D96-8AF2-48F2167DC001}" destId="{B84B506E-134D-4E20-AABB-7ED7FED1A4DF}" srcOrd="0" destOrd="0" parTransId="{77426566-5A51-44C4-B19A-E28A03180E43}" sibTransId="{39A45A6E-D79C-4231-AB2A-56B1B1B55965}"/>
    <dgm:cxn modelId="{E9AC8AD0-1FD1-4A9F-BB51-3C6FDB8F89F3}" type="presOf" srcId="{1350F4E4-C7C1-4D96-8AF2-48F2167DC001}" destId="{8BF02123-6E4A-4D8B-89E2-DDB0CCF96651}" srcOrd="0" destOrd="0" presId="urn:microsoft.com/office/officeart/2005/8/layout/list1"/>
    <dgm:cxn modelId="{46825DFA-60E8-4B5F-90F1-A217B4EEED5A}" srcId="{4A0E2121-D4B8-4F24-B459-8E5E88C6A171}" destId="{1350F4E4-C7C1-4D96-8AF2-48F2167DC001}" srcOrd="2" destOrd="0" parTransId="{9E17A3B8-CDDF-4DD5-B899-48D04F886C29}" sibTransId="{4CDAD98B-EED4-42DD-B3B4-2DC25433DD02}"/>
    <dgm:cxn modelId="{3DBC55E5-BDDC-417D-A939-23AE01ADDB2F}" type="presParOf" srcId="{9EBC4D12-4BB8-4228-8AD6-5CC75B948C06}" destId="{C4891BD7-8F91-4B8D-8E64-64E89A54A774}" srcOrd="0" destOrd="0" presId="urn:microsoft.com/office/officeart/2005/8/layout/list1"/>
    <dgm:cxn modelId="{0A76CF65-D968-4D89-A741-57BAB90D02C9}" type="presParOf" srcId="{C4891BD7-8F91-4B8D-8E64-64E89A54A774}" destId="{E1BA94C6-2BE3-444E-8343-8A0A928BD219}" srcOrd="0" destOrd="0" presId="urn:microsoft.com/office/officeart/2005/8/layout/list1"/>
    <dgm:cxn modelId="{CED7E63A-5E73-4232-9D21-C072647B946D}" type="presParOf" srcId="{C4891BD7-8F91-4B8D-8E64-64E89A54A774}" destId="{342ECE2C-11CC-4416-92CF-EDF18AB02F4E}" srcOrd="1" destOrd="0" presId="urn:microsoft.com/office/officeart/2005/8/layout/list1"/>
    <dgm:cxn modelId="{B43CC81C-9894-4D52-B453-D2CCF5A65684}" type="presParOf" srcId="{9EBC4D12-4BB8-4228-8AD6-5CC75B948C06}" destId="{92B3DD21-3E81-43F9-B4C8-DCE487A14D00}" srcOrd="1" destOrd="0" presId="urn:microsoft.com/office/officeart/2005/8/layout/list1"/>
    <dgm:cxn modelId="{A1EF6A3A-D176-48B8-9EE8-530B7006BBFC}" type="presParOf" srcId="{9EBC4D12-4BB8-4228-8AD6-5CC75B948C06}" destId="{053B8553-375C-4F4B-B383-BACAF0FFE540}" srcOrd="2" destOrd="0" presId="urn:microsoft.com/office/officeart/2005/8/layout/list1"/>
    <dgm:cxn modelId="{277384B6-ABCE-4FFF-B4B2-42C7734F5187}" type="presParOf" srcId="{9EBC4D12-4BB8-4228-8AD6-5CC75B948C06}" destId="{65265EEC-8344-40B2-8E62-D410F0D49339}" srcOrd="3" destOrd="0" presId="urn:microsoft.com/office/officeart/2005/8/layout/list1"/>
    <dgm:cxn modelId="{B565B4F3-A30C-4599-9E48-5E77B9181626}" type="presParOf" srcId="{9EBC4D12-4BB8-4228-8AD6-5CC75B948C06}" destId="{D00D3EE2-C2EC-4142-9E16-6EA250743397}" srcOrd="4" destOrd="0" presId="urn:microsoft.com/office/officeart/2005/8/layout/list1"/>
    <dgm:cxn modelId="{F4B6B20C-365E-45FD-BB1B-9ED1136A5F54}" type="presParOf" srcId="{D00D3EE2-C2EC-4142-9E16-6EA250743397}" destId="{291D4077-621C-410B-8306-ACC859818042}" srcOrd="0" destOrd="0" presId="urn:microsoft.com/office/officeart/2005/8/layout/list1"/>
    <dgm:cxn modelId="{26188FC3-1073-4653-B929-32D1C6529D37}" type="presParOf" srcId="{D00D3EE2-C2EC-4142-9E16-6EA250743397}" destId="{C9E604E7-691A-4E7E-A725-68C4DD51510B}" srcOrd="1" destOrd="0" presId="urn:microsoft.com/office/officeart/2005/8/layout/list1"/>
    <dgm:cxn modelId="{E3CDDC02-2DEF-489B-AC23-50789FD5875A}" type="presParOf" srcId="{9EBC4D12-4BB8-4228-8AD6-5CC75B948C06}" destId="{7C72F33C-6155-43A1-928C-06481648F71F}" srcOrd="5" destOrd="0" presId="urn:microsoft.com/office/officeart/2005/8/layout/list1"/>
    <dgm:cxn modelId="{D121BA4B-B71F-4926-95CB-371CC8DFC962}" type="presParOf" srcId="{9EBC4D12-4BB8-4228-8AD6-5CC75B948C06}" destId="{3CA6E893-3021-4E39-A6C9-E3AC309750BC}" srcOrd="6" destOrd="0" presId="urn:microsoft.com/office/officeart/2005/8/layout/list1"/>
    <dgm:cxn modelId="{4EFD7F03-B1A9-4ACA-BEDD-9F0BE6B510F7}" type="presParOf" srcId="{9EBC4D12-4BB8-4228-8AD6-5CC75B948C06}" destId="{1137DB2F-BB33-46D3-9BF1-7F022B0FE94A}" srcOrd="7" destOrd="0" presId="urn:microsoft.com/office/officeart/2005/8/layout/list1"/>
    <dgm:cxn modelId="{4997BA9E-19CB-4BB1-BDAA-9B46AAED9BDF}" type="presParOf" srcId="{9EBC4D12-4BB8-4228-8AD6-5CC75B948C06}" destId="{5DA32E3C-52B3-4BA6-B378-010092AB5268}" srcOrd="8" destOrd="0" presId="urn:microsoft.com/office/officeart/2005/8/layout/list1"/>
    <dgm:cxn modelId="{BE619586-1F3B-4189-B4DF-38251F3D4872}" type="presParOf" srcId="{5DA32E3C-52B3-4BA6-B378-010092AB5268}" destId="{8BF02123-6E4A-4D8B-89E2-DDB0CCF96651}" srcOrd="0" destOrd="0" presId="urn:microsoft.com/office/officeart/2005/8/layout/list1"/>
    <dgm:cxn modelId="{72ED87F4-5818-460E-A4B7-CC6651DBF8B5}" type="presParOf" srcId="{5DA32E3C-52B3-4BA6-B378-010092AB5268}" destId="{91674A1A-081F-421E-BC37-13069CF71E2C}" srcOrd="1" destOrd="0" presId="urn:microsoft.com/office/officeart/2005/8/layout/list1"/>
    <dgm:cxn modelId="{E2D4EE19-130F-47E7-9314-79564C489DA6}" type="presParOf" srcId="{9EBC4D12-4BB8-4228-8AD6-5CC75B948C06}" destId="{BFB0DB08-F163-4942-9796-C66FB337D5C2}" srcOrd="9" destOrd="0" presId="urn:microsoft.com/office/officeart/2005/8/layout/list1"/>
    <dgm:cxn modelId="{9DB5F877-C837-4438-A5D0-FDAED04A0B43}" type="presParOf" srcId="{9EBC4D12-4BB8-4228-8AD6-5CC75B948C06}" destId="{54298989-DDD7-44A7-A87D-DB15B644D66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988B93-C29D-4A1F-A6A0-E0F0A5EE0E0A}" type="doc">
      <dgm:prSet loTypeId="urn:microsoft.com/office/officeart/2005/8/layout/bList2" loCatId="list" qsTypeId="urn:microsoft.com/office/officeart/2005/8/quickstyle/3d2" qsCatId="3D" csTypeId="urn:microsoft.com/office/officeart/2005/8/colors/colorful1" csCatId="colorful" phldr="1"/>
      <dgm:spPr/>
    </dgm:pt>
    <dgm:pt modelId="{753C4D36-F9E8-45EC-AF21-12DFB6FAC0BC}">
      <dgm:prSet phldrT="[Texte]"/>
      <dgm:spPr/>
      <dgm:t>
        <a:bodyPr/>
        <a:lstStyle/>
        <a:p>
          <a:r>
            <a:rPr lang="fr-CA" dirty="0"/>
            <a:t>User</a:t>
          </a:r>
          <a:endParaRPr lang="en-CA" dirty="0"/>
        </a:p>
      </dgm:t>
    </dgm:pt>
    <dgm:pt modelId="{177926C8-5B64-422E-93AE-BF3CDBCE1087}" type="parTrans" cxnId="{C60EEF06-A939-4288-866B-FE64339E4778}">
      <dgm:prSet/>
      <dgm:spPr/>
      <dgm:t>
        <a:bodyPr/>
        <a:lstStyle/>
        <a:p>
          <a:endParaRPr lang="en-CA"/>
        </a:p>
      </dgm:t>
    </dgm:pt>
    <dgm:pt modelId="{90024F70-5D80-45A0-B9E5-FD6F264156EA}" type="sibTrans" cxnId="{C60EEF06-A939-4288-866B-FE64339E4778}">
      <dgm:prSet/>
      <dgm:spPr/>
      <dgm:t>
        <a:bodyPr/>
        <a:lstStyle/>
        <a:p>
          <a:endParaRPr lang="en-CA"/>
        </a:p>
      </dgm:t>
    </dgm:pt>
    <dgm:pt modelId="{1FFE6BBD-2117-4456-81BA-54552EE2EA1A}">
      <dgm:prSet phldrT="[Texte]"/>
      <dgm:spPr/>
      <dgm:t>
        <a:bodyPr/>
        <a:lstStyle/>
        <a:p>
          <a:r>
            <a:rPr lang="fr-CA" dirty="0" err="1"/>
            <a:t>UserToken</a:t>
          </a:r>
          <a:endParaRPr lang="en-CA" dirty="0"/>
        </a:p>
      </dgm:t>
    </dgm:pt>
    <dgm:pt modelId="{67542E94-737B-4DB5-B7CE-327B297E7C43}" type="parTrans" cxnId="{BEEE3392-18F0-400A-B642-AA08587791E2}">
      <dgm:prSet/>
      <dgm:spPr/>
      <dgm:t>
        <a:bodyPr/>
        <a:lstStyle/>
        <a:p>
          <a:endParaRPr lang="en-CA"/>
        </a:p>
      </dgm:t>
    </dgm:pt>
    <dgm:pt modelId="{E070C34B-AD51-48BA-99A4-86DE896A404C}" type="sibTrans" cxnId="{BEEE3392-18F0-400A-B642-AA08587791E2}">
      <dgm:prSet/>
      <dgm:spPr/>
      <dgm:t>
        <a:bodyPr/>
        <a:lstStyle/>
        <a:p>
          <a:endParaRPr lang="en-CA"/>
        </a:p>
      </dgm:t>
    </dgm:pt>
    <dgm:pt modelId="{A4258C3C-A680-4DCD-B9CC-5F09E72A8F1E}">
      <dgm:prSet phldrT="[Texte]"/>
      <dgm:spPr/>
      <dgm:t>
        <a:bodyPr/>
        <a:lstStyle/>
        <a:p>
          <a:r>
            <a:rPr lang="fr-CA" dirty="0"/>
            <a:t>Authentification</a:t>
          </a:r>
          <a:endParaRPr lang="en-CA" dirty="0"/>
        </a:p>
      </dgm:t>
    </dgm:pt>
    <dgm:pt modelId="{66E2291E-4F98-4A8C-91AF-5262BE91BA07}" type="parTrans" cxnId="{ED7AC1C1-D2CD-46D7-9692-8857843B5B9B}">
      <dgm:prSet/>
      <dgm:spPr/>
      <dgm:t>
        <a:bodyPr/>
        <a:lstStyle/>
        <a:p>
          <a:endParaRPr lang="en-CA"/>
        </a:p>
      </dgm:t>
    </dgm:pt>
    <dgm:pt modelId="{B7431290-D1B0-454F-A548-B4BA1EEF6DD0}" type="sibTrans" cxnId="{ED7AC1C1-D2CD-46D7-9692-8857843B5B9B}">
      <dgm:prSet/>
      <dgm:spPr/>
      <dgm:t>
        <a:bodyPr/>
        <a:lstStyle/>
        <a:p>
          <a:endParaRPr lang="en-CA"/>
        </a:p>
      </dgm:t>
    </dgm:pt>
    <dgm:pt modelId="{97AED3E2-58C1-4FF5-911E-339333F97C8C}">
      <dgm:prSet phldrT="[Texte]"/>
      <dgm:spPr/>
      <dgm:t>
        <a:bodyPr/>
        <a:lstStyle/>
        <a:p>
          <a:r>
            <a:rPr lang="fr-CA" dirty="0"/>
            <a:t>Rôle</a:t>
          </a:r>
          <a:endParaRPr lang="en-CA" dirty="0"/>
        </a:p>
      </dgm:t>
    </dgm:pt>
    <dgm:pt modelId="{D8643647-1838-4787-9103-C87243C762AC}" type="parTrans" cxnId="{FB940CD1-EB5D-4313-A25B-C27F9E9D451D}">
      <dgm:prSet/>
      <dgm:spPr/>
      <dgm:t>
        <a:bodyPr/>
        <a:lstStyle/>
        <a:p>
          <a:endParaRPr lang="en-CA"/>
        </a:p>
      </dgm:t>
    </dgm:pt>
    <dgm:pt modelId="{4F086C00-FE48-45EA-9F58-C8906B8A5BD7}" type="sibTrans" cxnId="{FB940CD1-EB5D-4313-A25B-C27F9E9D451D}">
      <dgm:prSet/>
      <dgm:spPr/>
      <dgm:t>
        <a:bodyPr/>
        <a:lstStyle/>
        <a:p>
          <a:endParaRPr lang="en-CA"/>
        </a:p>
      </dgm:t>
    </dgm:pt>
    <dgm:pt modelId="{2EC60CFD-ADAF-4AE1-B0F0-436B43AE0A82}">
      <dgm:prSet phldrT="[Texte]"/>
      <dgm:spPr/>
      <dgm:t>
        <a:bodyPr/>
        <a:lstStyle/>
        <a:p>
          <a:r>
            <a:rPr lang="fr-CA" dirty="0"/>
            <a:t>Regroupement de </a:t>
          </a:r>
          <a:r>
            <a:rPr lang="fr-CA" dirty="0" err="1"/>
            <a:t>users</a:t>
          </a:r>
          <a:r>
            <a:rPr lang="fr-CA" dirty="0"/>
            <a:t> </a:t>
          </a:r>
          <a:endParaRPr lang="en-CA" dirty="0"/>
        </a:p>
      </dgm:t>
    </dgm:pt>
    <dgm:pt modelId="{47A8FE56-6502-4DE6-801B-14CFCA12EB6A}" type="parTrans" cxnId="{956EF746-45E9-446C-BCEF-AC7025CC7487}">
      <dgm:prSet/>
      <dgm:spPr/>
      <dgm:t>
        <a:bodyPr/>
        <a:lstStyle/>
        <a:p>
          <a:endParaRPr lang="en-CA"/>
        </a:p>
      </dgm:t>
    </dgm:pt>
    <dgm:pt modelId="{18A3BFE6-8827-4588-B18A-6CB8D5AB3872}" type="sibTrans" cxnId="{956EF746-45E9-446C-BCEF-AC7025CC7487}">
      <dgm:prSet/>
      <dgm:spPr/>
      <dgm:t>
        <a:bodyPr/>
        <a:lstStyle/>
        <a:p>
          <a:endParaRPr lang="en-CA"/>
        </a:p>
      </dgm:t>
    </dgm:pt>
    <dgm:pt modelId="{AB193416-2176-4A00-8679-BE81BB1B94D2}">
      <dgm:prSet phldrT="[Texte]"/>
      <dgm:spPr/>
      <dgm:t>
        <a:bodyPr/>
        <a:lstStyle/>
        <a:p>
          <a:r>
            <a:rPr lang="fr-CA" dirty="0" err="1"/>
            <a:t>UserRole</a:t>
          </a:r>
          <a:endParaRPr lang="en-CA" dirty="0"/>
        </a:p>
      </dgm:t>
    </dgm:pt>
    <dgm:pt modelId="{7EA24D59-A91D-4511-AE83-978197405DD6}" type="parTrans" cxnId="{7A9445C4-A53C-4E6D-A0F7-02E0B03C1515}">
      <dgm:prSet/>
      <dgm:spPr/>
      <dgm:t>
        <a:bodyPr/>
        <a:lstStyle/>
        <a:p>
          <a:endParaRPr lang="en-CA"/>
        </a:p>
      </dgm:t>
    </dgm:pt>
    <dgm:pt modelId="{8481FD93-BD73-4C47-8ADE-48C99B501920}" type="sibTrans" cxnId="{7A9445C4-A53C-4E6D-A0F7-02E0B03C1515}">
      <dgm:prSet/>
      <dgm:spPr/>
      <dgm:t>
        <a:bodyPr/>
        <a:lstStyle/>
        <a:p>
          <a:endParaRPr lang="en-CA"/>
        </a:p>
      </dgm:t>
    </dgm:pt>
    <dgm:pt modelId="{0B542DEA-DAC3-41BE-93B9-DA26110F6BFE}">
      <dgm:prSet phldrT="[Texte]"/>
      <dgm:spPr/>
      <dgm:t>
        <a:bodyPr/>
        <a:lstStyle/>
        <a:p>
          <a:r>
            <a:rPr lang="fr-CA" dirty="0"/>
            <a:t>Association qui fait quoi</a:t>
          </a:r>
          <a:endParaRPr lang="en-CA" dirty="0"/>
        </a:p>
      </dgm:t>
    </dgm:pt>
    <dgm:pt modelId="{3F5253B6-4E9C-4C9A-A373-9435CC25D0A3}" type="parTrans" cxnId="{6D6F93A2-182A-4AD5-B8DC-BC1E3411A3B1}">
      <dgm:prSet/>
      <dgm:spPr/>
      <dgm:t>
        <a:bodyPr/>
        <a:lstStyle/>
        <a:p>
          <a:endParaRPr lang="en-CA"/>
        </a:p>
      </dgm:t>
    </dgm:pt>
    <dgm:pt modelId="{1AFE8D43-F907-4590-9B54-EC6682C679C2}" type="sibTrans" cxnId="{6D6F93A2-182A-4AD5-B8DC-BC1E3411A3B1}">
      <dgm:prSet/>
      <dgm:spPr/>
      <dgm:t>
        <a:bodyPr/>
        <a:lstStyle/>
        <a:p>
          <a:endParaRPr lang="en-CA"/>
        </a:p>
      </dgm:t>
    </dgm:pt>
    <dgm:pt modelId="{CEAB93F1-301D-4B2C-9C00-132A87C06E1D}">
      <dgm:prSet phldrT="[Texte]"/>
      <dgm:spPr/>
      <dgm:t>
        <a:bodyPr/>
        <a:lstStyle/>
        <a:p>
          <a:r>
            <a:rPr lang="fr-CA" dirty="0" err="1"/>
            <a:t>RoleClaim</a:t>
          </a:r>
          <a:endParaRPr lang="en-CA" dirty="0"/>
        </a:p>
      </dgm:t>
    </dgm:pt>
    <dgm:pt modelId="{6AE5EB44-CCAC-4048-8F62-4E647F9F525C}" type="parTrans" cxnId="{C89AC6D5-FA3D-4E86-A4BA-BB262FB60554}">
      <dgm:prSet/>
      <dgm:spPr/>
      <dgm:t>
        <a:bodyPr/>
        <a:lstStyle/>
        <a:p>
          <a:endParaRPr lang="en-CA"/>
        </a:p>
      </dgm:t>
    </dgm:pt>
    <dgm:pt modelId="{3080DBD7-DB76-4189-961A-0CDB8E441328}" type="sibTrans" cxnId="{C89AC6D5-FA3D-4E86-A4BA-BB262FB60554}">
      <dgm:prSet/>
      <dgm:spPr/>
      <dgm:t>
        <a:bodyPr/>
        <a:lstStyle/>
        <a:p>
          <a:endParaRPr lang="en-CA"/>
        </a:p>
      </dgm:t>
    </dgm:pt>
    <dgm:pt modelId="{79B88C24-B4B4-4C56-9AFC-E023A0461504}">
      <dgm:prSet phldrT="[Texte]"/>
      <dgm:spPr/>
      <dgm:t>
        <a:bodyPr/>
        <a:lstStyle/>
        <a:p>
          <a:r>
            <a:rPr lang="fr-CA" dirty="0"/>
            <a:t>Informations du user, ce qu'il est. Guide les autorisations </a:t>
          </a:r>
          <a:endParaRPr lang="en-CA" dirty="0"/>
        </a:p>
      </dgm:t>
    </dgm:pt>
    <dgm:pt modelId="{CD177A30-43DE-45CB-8077-7EFD10E60EBC}" type="parTrans" cxnId="{10CA7A48-1F75-4C04-A680-1D70CE14AD0D}">
      <dgm:prSet/>
      <dgm:spPr/>
      <dgm:t>
        <a:bodyPr/>
        <a:lstStyle/>
        <a:p>
          <a:endParaRPr lang="en-CA"/>
        </a:p>
      </dgm:t>
    </dgm:pt>
    <dgm:pt modelId="{474DD1BD-97EE-4FE7-A709-E8D1F84D8216}" type="sibTrans" cxnId="{10CA7A48-1F75-4C04-A680-1D70CE14AD0D}">
      <dgm:prSet/>
      <dgm:spPr/>
      <dgm:t>
        <a:bodyPr/>
        <a:lstStyle/>
        <a:p>
          <a:endParaRPr lang="en-CA"/>
        </a:p>
      </dgm:t>
    </dgm:pt>
    <dgm:pt modelId="{11C31F07-AD2C-4D11-942F-5C95CAF2AA8E}">
      <dgm:prSet phldrT="[Texte]"/>
      <dgm:spPr/>
      <dgm:t>
        <a:bodyPr/>
        <a:lstStyle/>
        <a:p>
          <a:r>
            <a:rPr lang="fr-CA" dirty="0"/>
            <a:t>Informations du </a:t>
          </a:r>
          <a:r>
            <a:rPr lang="fr-CA"/>
            <a:t>role, </a:t>
          </a:r>
          <a:r>
            <a:rPr lang="fr-CA" dirty="0"/>
            <a:t>ce qu'il est. guide les autorisations</a:t>
          </a:r>
          <a:endParaRPr lang="en-CA" dirty="0"/>
        </a:p>
      </dgm:t>
    </dgm:pt>
    <dgm:pt modelId="{548FE90F-FC00-40B5-A31E-A0FEC0DA1500}" type="parTrans" cxnId="{E053B6F0-B1F4-48E3-8795-61F3FF139884}">
      <dgm:prSet/>
      <dgm:spPr/>
      <dgm:t>
        <a:bodyPr/>
        <a:lstStyle/>
        <a:p>
          <a:endParaRPr lang="en-CA"/>
        </a:p>
      </dgm:t>
    </dgm:pt>
    <dgm:pt modelId="{ACAF639C-E2C3-46CF-96B6-A7C88010631B}" type="sibTrans" cxnId="{E053B6F0-B1F4-48E3-8795-61F3FF139884}">
      <dgm:prSet/>
      <dgm:spPr/>
      <dgm:t>
        <a:bodyPr/>
        <a:lstStyle/>
        <a:p>
          <a:endParaRPr lang="en-CA"/>
        </a:p>
      </dgm:t>
    </dgm:pt>
    <dgm:pt modelId="{65D8731F-F973-4D42-9ECC-959B3E4B0C2A}">
      <dgm:prSet phldrT="[Texte]"/>
      <dgm:spPr/>
      <dgm:t>
        <a:bodyPr/>
        <a:lstStyle/>
        <a:p>
          <a:r>
            <a:rPr lang="fr-CA"/>
            <a:t>UserClaim</a:t>
          </a:r>
          <a:endParaRPr lang="en-CA" dirty="0"/>
        </a:p>
      </dgm:t>
    </dgm:pt>
    <dgm:pt modelId="{7521745F-36AA-4AA0-B0D7-25519E086AB0}" type="parTrans" cxnId="{FD1ADBE7-4864-4189-939C-79835110DE38}">
      <dgm:prSet/>
      <dgm:spPr/>
      <dgm:t>
        <a:bodyPr/>
        <a:lstStyle/>
        <a:p>
          <a:endParaRPr lang="en-CA"/>
        </a:p>
      </dgm:t>
    </dgm:pt>
    <dgm:pt modelId="{69DC1F77-25C4-42DD-9AB5-79F6C428604C}" type="sibTrans" cxnId="{FD1ADBE7-4864-4189-939C-79835110DE38}">
      <dgm:prSet/>
      <dgm:spPr/>
      <dgm:t>
        <a:bodyPr/>
        <a:lstStyle/>
        <a:p>
          <a:endParaRPr lang="en-CA"/>
        </a:p>
      </dgm:t>
    </dgm:pt>
    <dgm:pt modelId="{2242DF64-3971-47B6-AD12-1D74D1996F43}">
      <dgm:prSet phldrT="[Texte]"/>
      <dgm:spPr/>
      <dgm:t>
        <a:bodyPr/>
        <a:lstStyle/>
        <a:p>
          <a:r>
            <a:rPr lang="fr-CA" dirty="0"/>
            <a:t>Système de confirmation de l'authentification</a:t>
          </a:r>
          <a:endParaRPr lang="en-CA" dirty="0"/>
        </a:p>
      </dgm:t>
    </dgm:pt>
    <dgm:pt modelId="{A87FDDA0-36BA-4ED1-9CD5-0BCAAD9144CE}" type="parTrans" cxnId="{629C2A17-67A5-445F-A698-06FBF9505848}">
      <dgm:prSet/>
      <dgm:spPr/>
      <dgm:t>
        <a:bodyPr/>
        <a:lstStyle/>
        <a:p>
          <a:endParaRPr lang="en-CA"/>
        </a:p>
      </dgm:t>
    </dgm:pt>
    <dgm:pt modelId="{58888192-6D70-4023-90D0-E303AE5CE660}" type="sibTrans" cxnId="{629C2A17-67A5-445F-A698-06FBF9505848}">
      <dgm:prSet/>
      <dgm:spPr/>
      <dgm:t>
        <a:bodyPr/>
        <a:lstStyle/>
        <a:p>
          <a:endParaRPr lang="en-CA"/>
        </a:p>
      </dgm:t>
    </dgm:pt>
    <dgm:pt modelId="{6D25EE56-7189-43F6-8A0C-3A65C883263C}" type="pres">
      <dgm:prSet presAssocID="{23988B93-C29D-4A1F-A6A0-E0F0A5EE0E0A}" presName="diagram" presStyleCnt="0">
        <dgm:presLayoutVars>
          <dgm:dir/>
          <dgm:animLvl val="lvl"/>
          <dgm:resizeHandles val="exact"/>
        </dgm:presLayoutVars>
      </dgm:prSet>
      <dgm:spPr/>
    </dgm:pt>
    <dgm:pt modelId="{43755E73-E543-4AB6-BE6C-F4DE6380CF06}" type="pres">
      <dgm:prSet presAssocID="{753C4D36-F9E8-45EC-AF21-12DFB6FAC0BC}" presName="compNode" presStyleCnt="0"/>
      <dgm:spPr/>
    </dgm:pt>
    <dgm:pt modelId="{050C6ED9-4FB3-4B05-BC7C-EA78472089CF}" type="pres">
      <dgm:prSet presAssocID="{753C4D36-F9E8-45EC-AF21-12DFB6FAC0BC}" presName="childRect" presStyleLbl="bgAcc1" presStyleIdx="0" presStyleCnt="6">
        <dgm:presLayoutVars>
          <dgm:bulletEnabled val="1"/>
        </dgm:presLayoutVars>
      </dgm:prSet>
      <dgm:spPr/>
    </dgm:pt>
    <dgm:pt modelId="{1C86693E-DBB5-4966-A0FB-40109D694C77}" type="pres">
      <dgm:prSet presAssocID="{753C4D36-F9E8-45EC-AF21-12DFB6FAC0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6683811-EF55-46C0-9488-C39E1F563A59}" type="pres">
      <dgm:prSet presAssocID="{753C4D36-F9E8-45EC-AF21-12DFB6FAC0BC}" presName="parentRect" presStyleLbl="alignNode1" presStyleIdx="0" presStyleCnt="6"/>
      <dgm:spPr/>
    </dgm:pt>
    <dgm:pt modelId="{F2283548-A7C2-4E64-8EB5-63C45407506E}" type="pres">
      <dgm:prSet presAssocID="{753C4D36-F9E8-45EC-AF21-12DFB6FAC0BC}" presName="adorn" presStyleLbl="fgAccFollow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27F05524-376C-43B3-A749-CC1360AF9AAB}" type="pres">
      <dgm:prSet presAssocID="{90024F70-5D80-45A0-B9E5-FD6F264156EA}" presName="sibTrans" presStyleLbl="sibTrans2D1" presStyleIdx="0" presStyleCnt="0"/>
      <dgm:spPr/>
    </dgm:pt>
    <dgm:pt modelId="{F16978AF-5946-4CE5-8963-022217A08FBC}" type="pres">
      <dgm:prSet presAssocID="{97AED3E2-58C1-4FF5-911E-339333F97C8C}" presName="compNode" presStyleCnt="0"/>
      <dgm:spPr/>
    </dgm:pt>
    <dgm:pt modelId="{E63DEAE4-DD09-4F10-844D-A391C60F632E}" type="pres">
      <dgm:prSet presAssocID="{97AED3E2-58C1-4FF5-911E-339333F97C8C}" presName="childRect" presStyleLbl="bgAcc1" presStyleIdx="1" presStyleCnt="6">
        <dgm:presLayoutVars>
          <dgm:bulletEnabled val="1"/>
        </dgm:presLayoutVars>
      </dgm:prSet>
      <dgm:spPr/>
    </dgm:pt>
    <dgm:pt modelId="{77FA3082-8B6A-4A82-B5E2-1329E62B01A1}" type="pres">
      <dgm:prSet presAssocID="{97AED3E2-58C1-4FF5-911E-339333F97C8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6F52A63-9393-48E0-9E60-CF96C1F258A7}" type="pres">
      <dgm:prSet presAssocID="{97AED3E2-58C1-4FF5-911E-339333F97C8C}" presName="parentRect" presStyleLbl="alignNode1" presStyleIdx="1" presStyleCnt="6"/>
      <dgm:spPr/>
    </dgm:pt>
    <dgm:pt modelId="{F32F2D58-6124-4D4C-AA29-7B1F594B1EC2}" type="pres">
      <dgm:prSet presAssocID="{97AED3E2-58C1-4FF5-911E-339333F97C8C}" presName="adorn" presStyleLbl="fgAccFollow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2A27B082-DEBC-426B-95D8-8816DD22F3F9}" type="pres">
      <dgm:prSet presAssocID="{4F086C00-FE48-45EA-9F58-C8906B8A5BD7}" presName="sibTrans" presStyleLbl="sibTrans2D1" presStyleIdx="0" presStyleCnt="0"/>
      <dgm:spPr/>
    </dgm:pt>
    <dgm:pt modelId="{59076B11-56AA-4758-BD57-26F325192CF1}" type="pres">
      <dgm:prSet presAssocID="{65D8731F-F973-4D42-9ECC-959B3E4B0C2A}" presName="compNode" presStyleCnt="0"/>
      <dgm:spPr/>
    </dgm:pt>
    <dgm:pt modelId="{529E0A22-8BDF-44DE-9DAF-75603C358B66}" type="pres">
      <dgm:prSet presAssocID="{65D8731F-F973-4D42-9ECC-959B3E4B0C2A}" presName="childRect" presStyleLbl="bgAcc1" presStyleIdx="2" presStyleCnt="6">
        <dgm:presLayoutVars>
          <dgm:bulletEnabled val="1"/>
        </dgm:presLayoutVars>
      </dgm:prSet>
      <dgm:spPr/>
    </dgm:pt>
    <dgm:pt modelId="{13812858-FFB0-43F6-9C4E-DE75FA2090D9}" type="pres">
      <dgm:prSet presAssocID="{65D8731F-F973-4D42-9ECC-959B3E4B0C2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2ABC706-55B1-465E-8683-A9B5EDED16D1}" type="pres">
      <dgm:prSet presAssocID="{65D8731F-F973-4D42-9ECC-959B3E4B0C2A}" presName="parentRect" presStyleLbl="alignNode1" presStyleIdx="2" presStyleCnt="6"/>
      <dgm:spPr/>
    </dgm:pt>
    <dgm:pt modelId="{6E80CD50-9D9E-4A7E-8DDE-91CBFC4556C7}" type="pres">
      <dgm:prSet presAssocID="{65D8731F-F973-4D42-9ECC-959B3E4B0C2A}" presName="adorn" presStyleLbl="fgAccFollow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F1F029-0693-4099-8ED3-B94346497A28}" type="pres">
      <dgm:prSet presAssocID="{69DC1F77-25C4-42DD-9AB5-79F6C428604C}" presName="sibTrans" presStyleLbl="sibTrans2D1" presStyleIdx="0" presStyleCnt="0"/>
      <dgm:spPr/>
    </dgm:pt>
    <dgm:pt modelId="{9DFC06F8-688A-4D3A-8549-0FE7F8F5150C}" type="pres">
      <dgm:prSet presAssocID="{1FFE6BBD-2117-4456-81BA-54552EE2EA1A}" presName="compNode" presStyleCnt="0"/>
      <dgm:spPr/>
    </dgm:pt>
    <dgm:pt modelId="{FF711DC7-783D-4D9E-92C3-EE3EFBAC767D}" type="pres">
      <dgm:prSet presAssocID="{1FFE6BBD-2117-4456-81BA-54552EE2EA1A}" presName="childRect" presStyleLbl="bgAcc1" presStyleIdx="3" presStyleCnt="6">
        <dgm:presLayoutVars>
          <dgm:bulletEnabled val="1"/>
        </dgm:presLayoutVars>
      </dgm:prSet>
      <dgm:spPr/>
    </dgm:pt>
    <dgm:pt modelId="{2D96962E-C363-47B1-A031-A22617763BBA}" type="pres">
      <dgm:prSet presAssocID="{1FFE6BBD-2117-4456-81BA-54552EE2EA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5B29493-8029-4DEF-8D11-39831498D8A2}" type="pres">
      <dgm:prSet presAssocID="{1FFE6BBD-2117-4456-81BA-54552EE2EA1A}" presName="parentRect" presStyleLbl="alignNode1" presStyleIdx="3" presStyleCnt="6"/>
      <dgm:spPr/>
    </dgm:pt>
    <dgm:pt modelId="{CBBD623F-77C4-409E-A220-6153D3A1E08C}" type="pres">
      <dgm:prSet presAssocID="{1FFE6BBD-2117-4456-81BA-54552EE2EA1A}" presName="adorn" presStyleLbl="fgAccFollow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èces de puzzle"/>
        </a:ext>
      </dgm:extLst>
    </dgm:pt>
    <dgm:pt modelId="{13E9C819-DE09-4538-A32A-3D7A79551AF6}" type="pres">
      <dgm:prSet presAssocID="{E070C34B-AD51-48BA-99A4-86DE896A404C}" presName="sibTrans" presStyleLbl="sibTrans2D1" presStyleIdx="0" presStyleCnt="0"/>
      <dgm:spPr/>
    </dgm:pt>
    <dgm:pt modelId="{D95E084F-839B-45CC-BB46-6325DCBED38D}" type="pres">
      <dgm:prSet presAssocID="{AB193416-2176-4A00-8679-BE81BB1B94D2}" presName="compNode" presStyleCnt="0"/>
      <dgm:spPr/>
    </dgm:pt>
    <dgm:pt modelId="{2E651D8F-CA7B-4F0B-8C10-0AD644E09C76}" type="pres">
      <dgm:prSet presAssocID="{AB193416-2176-4A00-8679-BE81BB1B94D2}" presName="childRect" presStyleLbl="bgAcc1" presStyleIdx="4" presStyleCnt="6">
        <dgm:presLayoutVars>
          <dgm:bulletEnabled val="1"/>
        </dgm:presLayoutVars>
      </dgm:prSet>
      <dgm:spPr/>
    </dgm:pt>
    <dgm:pt modelId="{6C839F8A-2366-4B4A-968A-970B6A0B014B}" type="pres">
      <dgm:prSet presAssocID="{AB193416-2176-4A00-8679-BE81BB1B94D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20FE49-A6A3-4279-956D-CE7D1028514B}" type="pres">
      <dgm:prSet presAssocID="{AB193416-2176-4A00-8679-BE81BB1B94D2}" presName="parentRect" presStyleLbl="alignNode1" presStyleIdx="4" presStyleCnt="6"/>
      <dgm:spPr/>
    </dgm:pt>
    <dgm:pt modelId="{90865091-1D4F-48B3-A5BE-5065CFD663BB}" type="pres">
      <dgm:prSet presAssocID="{AB193416-2176-4A00-8679-BE81BB1B94D2}" presName="adorn" presStyleLbl="fgAccFollow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xions"/>
        </a:ext>
      </dgm:extLst>
    </dgm:pt>
    <dgm:pt modelId="{DFC03C29-3722-416B-886F-EF18E2C1CEF8}" type="pres">
      <dgm:prSet presAssocID="{8481FD93-BD73-4C47-8ADE-48C99B501920}" presName="sibTrans" presStyleLbl="sibTrans2D1" presStyleIdx="0" presStyleCnt="0"/>
      <dgm:spPr/>
    </dgm:pt>
    <dgm:pt modelId="{BECD7F16-17B3-499D-9E0D-D9B27FE96DED}" type="pres">
      <dgm:prSet presAssocID="{CEAB93F1-301D-4B2C-9C00-132A87C06E1D}" presName="compNode" presStyleCnt="0"/>
      <dgm:spPr/>
    </dgm:pt>
    <dgm:pt modelId="{87309EB2-3A83-4538-9F49-0AC326E12C00}" type="pres">
      <dgm:prSet presAssocID="{CEAB93F1-301D-4B2C-9C00-132A87C06E1D}" presName="childRect" presStyleLbl="bgAcc1" presStyleIdx="5" presStyleCnt="6">
        <dgm:presLayoutVars>
          <dgm:bulletEnabled val="1"/>
        </dgm:presLayoutVars>
      </dgm:prSet>
      <dgm:spPr/>
    </dgm:pt>
    <dgm:pt modelId="{FD07BF89-CC27-441E-87B5-60F6C7EC8AC9}" type="pres">
      <dgm:prSet presAssocID="{CEAB93F1-301D-4B2C-9C00-132A87C06E1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4A42409-D655-46B1-9A6F-AC14190A7D24}" type="pres">
      <dgm:prSet presAssocID="{CEAB93F1-301D-4B2C-9C00-132A87C06E1D}" presName="parentRect" presStyleLbl="alignNode1" presStyleIdx="5" presStyleCnt="6"/>
      <dgm:spPr/>
    </dgm:pt>
    <dgm:pt modelId="{D92B9A0A-8553-47BC-9024-489959E210E2}" type="pres">
      <dgm:prSet presAssocID="{CEAB93F1-301D-4B2C-9C00-132A87C06E1D}" presName="adorn" presStyleLbl="fgAccFollow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s"/>
        </a:ext>
      </dgm:extLst>
    </dgm:pt>
  </dgm:ptLst>
  <dgm:cxnLst>
    <dgm:cxn modelId="{55EF6B03-0878-4A6E-A7B0-773D787D708C}" type="presOf" srcId="{0B542DEA-DAC3-41BE-93B9-DA26110F6BFE}" destId="{2E651D8F-CA7B-4F0B-8C10-0AD644E09C76}" srcOrd="0" destOrd="0" presId="urn:microsoft.com/office/officeart/2005/8/layout/bList2"/>
    <dgm:cxn modelId="{C60EEF06-A939-4288-866B-FE64339E4778}" srcId="{23988B93-C29D-4A1F-A6A0-E0F0A5EE0E0A}" destId="{753C4D36-F9E8-45EC-AF21-12DFB6FAC0BC}" srcOrd="0" destOrd="0" parTransId="{177926C8-5B64-422E-93AE-BF3CDBCE1087}" sibTransId="{90024F70-5D80-45A0-B9E5-FD6F264156EA}"/>
    <dgm:cxn modelId="{1556F10E-5CA3-4916-954F-A386F135447E}" type="presOf" srcId="{79B88C24-B4B4-4C56-9AFC-E023A0461504}" destId="{529E0A22-8BDF-44DE-9DAF-75603C358B66}" srcOrd="0" destOrd="0" presId="urn:microsoft.com/office/officeart/2005/8/layout/bList2"/>
    <dgm:cxn modelId="{629C2A17-67A5-445F-A698-06FBF9505848}" srcId="{1FFE6BBD-2117-4456-81BA-54552EE2EA1A}" destId="{2242DF64-3971-47B6-AD12-1D74D1996F43}" srcOrd="0" destOrd="0" parTransId="{A87FDDA0-36BA-4ED1-9CD5-0BCAAD9144CE}" sibTransId="{58888192-6D70-4023-90D0-E303AE5CE660}"/>
    <dgm:cxn modelId="{1DAAA11A-3F3C-4D7D-8639-B270676878F5}" type="presOf" srcId="{AB193416-2176-4A00-8679-BE81BB1B94D2}" destId="{3E20FE49-A6A3-4279-956D-CE7D1028514B}" srcOrd="1" destOrd="0" presId="urn:microsoft.com/office/officeart/2005/8/layout/bList2"/>
    <dgm:cxn modelId="{4C9B7B29-7B0E-442E-8B56-34C2A106DBEA}" type="presOf" srcId="{CEAB93F1-301D-4B2C-9C00-132A87C06E1D}" destId="{34A42409-D655-46B1-9A6F-AC14190A7D24}" srcOrd="1" destOrd="0" presId="urn:microsoft.com/office/officeart/2005/8/layout/bList2"/>
    <dgm:cxn modelId="{F5A9F732-DEA8-48BE-B6A1-2FD61B339478}" type="presOf" srcId="{753C4D36-F9E8-45EC-AF21-12DFB6FAC0BC}" destId="{1C86693E-DBB5-4966-A0FB-40109D694C77}" srcOrd="0" destOrd="0" presId="urn:microsoft.com/office/officeart/2005/8/layout/bList2"/>
    <dgm:cxn modelId="{956EF746-45E9-446C-BCEF-AC7025CC7487}" srcId="{97AED3E2-58C1-4FF5-911E-339333F97C8C}" destId="{2EC60CFD-ADAF-4AE1-B0F0-436B43AE0A82}" srcOrd="0" destOrd="0" parTransId="{47A8FE56-6502-4DE6-801B-14CFCA12EB6A}" sibTransId="{18A3BFE6-8827-4588-B18A-6CB8D5AB3872}"/>
    <dgm:cxn modelId="{10CA7A48-1F75-4C04-A680-1D70CE14AD0D}" srcId="{65D8731F-F973-4D42-9ECC-959B3E4B0C2A}" destId="{79B88C24-B4B4-4C56-9AFC-E023A0461504}" srcOrd="0" destOrd="0" parTransId="{CD177A30-43DE-45CB-8077-7EFD10E60EBC}" sibTransId="{474DD1BD-97EE-4FE7-A709-E8D1F84D8216}"/>
    <dgm:cxn modelId="{5B305649-8DF9-463D-B153-7CADCFD48EF9}" type="presOf" srcId="{69DC1F77-25C4-42DD-9AB5-79F6C428604C}" destId="{60F1F029-0693-4099-8ED3-B94346497A28}" srcOrd="0" destOrd="0" presId="urn:microsoft.com/office/officeart/2005/8/layout/bList2"/>
    <dgm:cxn modelId="{5942A44B-59AA-4CE2-B441-F386B4EB580F}" type="presOf" srcId="{A4258C3C-A680-4DCD-B9CC-5F09E72A8F1E}" destId="{050C6ED9-4FB3-4B05-BC7C-EA78472089CF}" srcOrd="0" destOrd="0" presId="urn:microsoft.com/office/officeart/2005/8/layout/bList2"/>
    <dgm:cxn modelId="{2903146C-CDF6-4C4C-AC26-0F1087723754}" type="presOf" srcId="{753C4D36-F9E8-45EC-AF21-12DFB6FAC0BC}" destId="{86683811-EF55-46C0-9488-C39E1F563A59}" srcOrd="1" destOrd="0" presId="urn:microsoft.com/office/officeart/2005/8/layout/bList2"/>
    <dgm:cxn modelId="{5BD3C47D-FD32-4785-9388-98E322FA3BC7}" type="presOf" srcId="{97AED3E2-58C1-4FF5-911E-339333F97C8C}" destId="{77FA3082-8B6A-4A82-B5E2-1329E62B01A1}" srcOrd="0" destOrd="0" presId="urn:microsoft.com/office/officeart/2005/8/layout/bList2"/>
    <dgm:cxn modelId="{EFF0B287-8415-4070-84ED-495626DD056D}" type="presOf" srcId="{4F086C00-FE48-45EA-9F58-C8906B8A5BD7}" destId="{2A27B082-DEBC-426B-95D8-8816DD22F3F9}" srcOrd="0" destOrd="0" presId="urn:microsoft.com/office/officeart/2005/8/layout/bList2"/>
    <dgm:cxn modelId="{016AA58F-C02E-497B-8220-89CDB1F85ECA}" type="presOf" srcId="{AB193416-2176-4A00-8679-BE81BB1B94D2}" destId="{6C839F8A-2366-4B4A-968A-970B6A0B014B}" srcOrd="0" destOrd="0" presId="urn:microsoft.com/office/officeart/2005/8/layout/bList2"/>
    <dgm:cxn modelId="{BEEE3392-18F0-400A-B642-AA08587791E2}" srcId="{23988B93-C29D-4A1F-A6A0-E0F0A5EE0E0A}" destId="{1FFE6BBD-2117-4456-81BA-54552EE2EA1A}" srcOrd="3" destOrd="0" parTransId="{67542E94-737B-4DB5-B7CE-327B297E7C43}" sibTransId="{E070C34B-AD51-48BA-99A4-86DE896A404C}"/>
    <dgm:cxn modelId="{7D746195-25DD-42B4-B1F0-AEF152B53711}" type="presOf" srcId="{90024F70-5D80-45A0-B9E5-FD6F264156EA}" destId="{27F05524-376C-43B3-A749-CC1360AF9AAB}" srcOrd="0" destOrd="0" presId="urn:microsoft.com/office/officeart/2005/8/layout/bList2"/>
    <dgm:cxn modelId="{E4B24E97-A373-41B0-851A-DA942866A96D}" type="presOf" srcId="{1FFE6BBD-2117-4456-81BA-54552EE2EA1A}" destId="{45B29493-8029-4DEF-8D11-39831498D8A2}" srcOrd="1" destOrd="0" presId="urn:microsoft.com/office/officeart/2005/8/layout/bList2"/>
    <dgm:cxn modelId="{6D6F93A2-182A-4AD5-B8DC-BC1E3411A3B1}" srcId="{AB193416-2176-4A00-8679-BE81BB1B94D2}" destId="{0B542DEA-DAC3-41BE-93B9-DA26110F6BFE}" srcOrd="0" destOrd="0" parTransId="{3F5253B6-4E9C-4C9A-A373-9435CC25D0A3}" sibTransId="{1AFE8D43-F907-4590-9B54-EC6682C679C2}"/>
    <dgm:cxn modelId="{625959A8-5677-4F8C-BFA8-1C36554920D9}" type="presOf" srcId="{E070C34B-AD51-48BA-99A4-86DE896A404C}" destId="{13E9C819-DE09-4538-A32A-3D7A79551AF6}" srcOrd="0" destOrd="0" presId="urn:microsoft.com/office/officeart/2005/8/layout/bList2"/>
    <dgm:cxn modelId="{A0BC03B6-D022-410C-BB22-C8B23847724E}" type="presOf" srcId="{2EC60CFD-ADAF-4AE1-B0F0-436B43AE0A82}" destId="{E63DEAE4-DD09-4F10-844D-A391C60F632E}" srcOrd="0" destOrd="0" presId="urn:microsoft.com/office/officeart/2005/8/layout/bList2"/>
    <dgm:cxn modelId="{A0978EB7-C000-4746-AC37-1B5E00E68FD0}" type="presOf" srcId="{2242DF64-3971-47B6-AD12-1D74D1996F43}" destId="{FF711DC7-783D-4D9E-92C3-EE3EFBAC767D}" srcOrd="0" destOrd="0" presId="urn:microsoft.com/office/officeart/2005/8/layout/bList2"/>
    <dgm:cxn modelId="{803FB8BA-D8D8-4E08-A289-3F992D1AEADB}" type="presOf" srcId="{8481FD93-BD73-4C47-8ADE-48C99B501920}" destId="{DFC03C29-3722-416B-886F-EF18E2C1CEF8}" srcOrd="0" destOrd="0" presId="urn:microsoft.com/office/officeart/2005/8/layout/bList2"/>
    <dgm:cxn modelId="{F9444ABB-B055-402D-A53B-D0FB998C5B44}" type="presOf" srcId="{11C31F07-AD2C-4D11-942F-5C95CAF2AA8E}" destId="{87309EB2-3A83-4538-9F49-0AC326E12C00}" srcOrd="0" destOrd="0" presId="urn:microsoft.com/office/officeart/2005/8/layout/bList2"/>
    <dgm:cxn modelId="{D6B253BF-CCA7-4D2C-A92B-E04157B12F92}" type="presOf" srcId="{CEAB93F1-301D-4B2C-9C00-132A87C06E1D}" destId="{FD07BF89-CC27-441E-87B5-60F6C7EC8AC9}" srcOrd="0" destOrd="0" presId="urn:microsoft.com/office/officeart/2005/8/layout/bList2"/>
    <dgm:cxn modelId="{ED7AC1C1-D2CD-46D7-9692-8857843B5B9B}" srcId="{753C4D36-F9E8-45EC-AF21-12DFB6FAC0BC}" destId="{A4258C3C-A680-4DCD-B9CC-5F09E72A8F1E}" srcOrd="0" destOrd="0" parTransId="{66E2291E-4F98-4A8C-91AF-5262BE91BA07}" sibTransId="{B7431290-D1B0-454F-A548-B4BA1EEF6DD0}"/>
    <dgm:cxn modelId="{7A9445C4-A53C-4E6D-A0F7-02E0B03C1515}" srcId="{23988B93-C29D-4A1F-A6A0-E0F0A5EE0E0A}" destId="{AB193416-2176-4A00-8679-BE81BB1B94D2}" srcOrd="4" destOrd="0" parTransId="{7EA24D59-A91D-4511-AE83-978197405DD6}" sibTransId="{8481FD93-BD73-4C47-8ADE-48C99B501920}"/>
    <dgm:cxn modelId="{F9EFC5D0-7F5D-44A8-890D-61C08C30A551}" type="presOf" srcId="{65D8731F-F973-4D42-9ECC-959B3E4B0C2A}" destId="{13812858-FFB0-43F6-9C4E-DE75FA2090D9}" srcOrd="0" destOrd="0" presId="urn:microsoft.com/office/officeart/2005/8/layout/bList2"/>
    <dgm:cxn modelId="{FB940CD1-EB5D-4313-A25B-C27F9E9D451D}" srcId="{23988B93-C29D-4A1F-A6A0-E0F0A5EE0E0A}" destId="{97AED3E2-58C1-4FF5-911E-339333F97C8C}" srcOrd="1" destOrd="0" parTransId="{D8643647-1838-4787-9103-C87243C762AC}" sibTransId="{4F086C00-FE48-45EA-9F58-C8906B8A5BD7}"/>
    <dgm:cxn modelId="{C89AC6D5-FA3D-4E86-A4BA-BB262FB60554}" srcId="{23988B93-C29D-4A1F-A6A0-E0F0A5EE0E0A}" destId="{CEAB93F1-301D-4B2C-9C00-132A87C06E1D}" srcOrd="5" destOrd="0" parTransId="{6AE5EB44-CCAC-4048-8F62-4E647F9F525C}" sibTransId="{3080DBD7-DB76-4189-961A-0CDB8E441328}"/>
    <dgm:cxn modelId="{4AF9B7DB-FA92-4F72-BC84-B37F8254BEC1}" type="presOf" srcId="{97AED3E2-58C1-4FF5-911E-339333F97C8C}" destId="{26F52A63-9393-48E0-9E60-CF96C1F258A7}" srcOrd="1" destOrd="0" presId="urn:microsoft.com/office/officeart/2005/8/layout/bList2"/>
    <dgm:cxn modelId="{FD1ADBE7-4864-4189-939C-79835110DE38}" srcId="{23988B93-C29D-4A1F-A6A0-E0F0A5EE0E0A}" destId="{65D8731F-F973-4D42-9ECC-959B3E4B0C2A}" srcOrd="2" destOrd="0" parTransId="{7521745F-36AA-4AA0-B0D7-25519E086AB0}" sibTransId="{69DC1F77-25C4-42DD-9AB5-79F6C428604C}"/>
    <dgm:cxn modelId="{E053B6F0-B1F4-48E3-8795-61F3FF139884}" srcId="{CEAB93F1-301D-4B2C-9C00-132A87C06E1D}" destId="{11C31F07-AD2C-4D11-942F-5C95CAF2AA8E}" srcOrd="0" destOrd="0" parTransId="{548FE90F-FC00-40B5-A31E-A0FEC0DA1500}" sibTransId="{ACAF639C-E2C3-46CF-96B6-A7C88010631B}"/>
    <dgm:cxn modelId="{67483EF3-F444-4E90-8DC0-9D5A9CDB94D1}" type="presOf" srcId="{1FFE6BBD-2117-4456-81BA-54552EE2EA1A}" destId="{2D96962E-C363-47B1-A031-A22617763BBA}" srcOrd="0" destOrd="0" presId="urn:microsoft.com/office/officeart/2005/8/layout/bList2"/>
    <dgm:cxn modelId="{9B6A8CF3-331B-4827-9C31-7438B05D715A}" type="presOf" srcId="{65D8731F-F973-4D42-9ECC-959B3E4B0C2A}" destId="{E2ABC706-55B1-465E-8683-A9B5EDED16D1}" srcOrd="1" destOrd="0" presId="urn:microsoft.com/office/officeart/2005/8/layout/bList2"/>
    <dgm:cxn modelId="{117742F7-1061-4372-A7B1-572220A53AA9}" type="presOf" srcId="{23988B93-C29D-4A1F-A6A0-E0F0A5EE0E0A}" destId="{6D25EE56-7189-43F6-8A0C-3A65C883263C}" srcOrd="0" destOrd="0" presId="urn:microsoft.com/office/officeart/2005/8/layout/bList2"/>
    <dgm:cxn modelId="{22B59E8D-2BCC-4598-B60C-630DD63F8629}" type="presParOf" srcId="{6D25EE56-7189-43F6-8A0C-3A65C883263C}" destId="{43755E73-E543-4AB6-BE6C-F4DE6380CF06}" srcOrd="0" destOrd="0" presId="urn:microsoft.com/office/officeart/2005/8/layout/bList2"/>
    <dgm:cxn modelId="{781C91B0-8A79-48F9-8912-6E2E161FCC4A}" type="presParOf" srcId="{43755E73-E543-4AB6-BE6C-F4DE6380CF06}" destId="{050C6ED9-4FB3-4B05-BC7C-EA78472089CF}" srcOrd="0" destOrd="0" presId="urn:microsoft.com/office/officeart/2005/8/layout/bList2"/>
    <dgm:cxn modelId="{F5135981-5807-4618-B746-5D56B5915ECD}" type="presParOf" srcId="{43755E73-E543-4AB6-BE6C-F4DE6380CF06}" destId="{1C86693E-DBB5-4966-A0FB-40109D694C77}" srcOrd="1" destOrd="0" presId="urn:microsoft.com/office/officeart/2005/8/layout/bList2"/>
    <dgm:cxn modelId="{9E9F8845-C7F0-4EA9-A6F6-92E15A7A20BA}" type="presParOf" srcId="{43755E73-E543-4AB6-BE6C-F4DE6380CF06}" destId="{86683811-EF55-46C0-9488-C39E1F563A59}" srcOrd="2" destOrd="0" presId="urn:microsoft.com/office/officeart/2005/8/layout/bList2"/>
    <dgm:cxn modelId="{8016CD2D-F355-4E4A-9F32-A44F209F55C1}" type="presParOf" srcId="{43755E73-E543-4AB6-BE6C-F4DE6380CF06}" destId="{F2283548-A7C2-4E64-8EB5-63C45407506E}" srcOrd="3" destOrd="0" presId="urn:microsoft.com/office/officeart/2005/8/layout/bList2"/>
    <dgm:cxn modelId="{9EFFE5F8-82D4-402D-A958-A470F6471A53}" type="presParOf" srcId="{6D25EE56-7189-43F6-8A0C-3A65C883263C}" destId="{27F05524-376C-43B3-A749-CC1360AF9AAB}" srcOrd="1" destOrd="0" presId="urn:microsoft.com/office/officeart/2005/8/layout/bList2"/>
    <dgm:cxn modelId="{34DF22DE-E93D-4433-AD22-2D81EA5772B9}" type="presParOf" srcId="{6D25EE56-7189-43F6-8A0C-3A65C883263C}" destId="{F16978AF-5946-4CE5-8963-022217A08FBC}" srcOrd="2" destOrd="0" presId="urn:microsoft.com/office/officeart/2005/8/layout/bList2"/>
    <dgm:cxn modelId="{F3626B29-40E4-4B9B-913E-48A034716874}" type="presParOf" srcId="{F16978AF-5946-4CE5-8963-022217A08FBC}" destId="{E63DEAE4-DD09-4F10-844D-A391C60F632E}" srcOrd="0" destOrd="0" presId="urn:microsoft.com/office/officeart/2005/8/layout/bList2"/>
    <dgm:cxn modelId="{5F970FF2-729D-45D6-8224-60FCCCA986AF}" type="presParOf" srcId="{F16978AF-5946-4CE5-8963-022217A08FBC}" destId="{77FA3082-8B6A-4A82-B5E2-1329E62B01A1}" srcOrd="1" destOrd="0" presId="urn:microsoft.com/office/officeart/2005/8/layout/bList2"/>
    <dgm:cxn modelId="{414FC7F8-948A-4FAB-90A5-A7A090ABE400}" type="presParOf" srcId="{F16978AF-5946-4CE5-8963-022217A08FBC}" destId="{26F52A63-9393-48E0-9E60-CF96C1F258A7}" srcOrd="2" destOrd="0" presId="urn:microsoft.com/office/officeart/2005/8/layout/bList2"/>
    <dgm:cxn modelId="{0BDD52D5-E95B-4C0F-A15F-062694691FEF}" type="presParOf" srcId="{F16978AF-5946-4CE5-8963-022217A08FBC}" destId="{F32F2D58-6124-4D4C-AA29-7B1F594B1EC2}" srcOrd="3" destOrd="0" presId="urn:microsoft.com/office/officeart/2005/8/layout/bList2"/>
    <dgm:cxn modelId="{60395E8B-F05C-4F9C-BA5B-5B099E7B7329}" type="presParOf" srcId="{6D25EE56-7189-43F6-8A0C-3A65C883263C}" destId="{2A27B082-DEBC-426B-95D8-8816DD22F3F9}" srcOrd="3" destOrd="0" presId="urn:microsoft.com/office/officeart/2005/8/layout/bList2"/>
    <dgm:cxn modelId="{A4FA97B0-63EC-407A-85BF-F660C52BD797}" type="presParOf" srcId="{6D25EE56-7189-43F6-8A0C-3A65C883263C}" destId="{59076B11-56AA-4758-BD57-26F325192CF1}" srcOrd="4" destOrd="0" presId="urn:microsoft.com/office/officeart/2005/8/layout/bList2"/>
    <dgm:cxn modelId="{FD6F8F41-70C1-4F3B-B139-BAD375CA8005}" type="presParOf" srcId="{59076B11-56AA-4758-BD57-26F325192CF1}" destId="{529E0A22-8BDF-44DE-9DAF-75603C358B66}" srcOrd="0" destOrd="0" presId="urn:microsoft.com/office/officeart/2005/8/layout/bList2"/>
    <dgm:cxn modelId="{86FAAFCD-A714-4CAA-B3BE-8536C0C70DD2}" type="presParOf" srcId="{59076B11-56AA-4758-BD57-26F325192CF1}" destId="{13812858-FFB0-43F6-9C4E-DE75FA2090D9}" srcOrd="1" destOrd="0" presId="urn:microsoft.com/office/officeart/2005/8/layout/bList2"/>
    <dgm:cxn modelId="{CB9FF7BD-6E37-4967-B5C8-A3DF1EEFC20A}" type="presParOf" srcId="{59076B11-56AA-4758-BD57-26F325192CF1}" destId="{E2ABC706-55B1-465E-8683-A9B5EDED16D1}" srcOrd="2" destOrd="0" presId="urn:microsoft.com/office/officeart/2005/8/layout/bList2"/>
    <dgm:cxn modelId="{F56365F2-7AA0-4A59-973E-544BB48C837C}" type="presParOf" srcId="{59076B11-56AA-4758-BD57-26F325192CF1}" destId="{6E80CD50-9D9E-4A7E-8DDE-91CBFC4556C7}" srcOrd="3" destOrd="0" presId="urn:microsoft.com/office/officeart/2005/8/layout/bList2"/>
    <dgm:cxn modelId="{D20A2A28-6F07-404F-B9EC-F705842FA000}" type="presParOf" srcId="{6D25EE56-7189-43F6-8A0C-3A65C883263C}" destId="{60F1F029-0693-4099-8ED3-B94346497A28}" srcOrd="5" destOrd="0" presId="urn:microsoft.com/office/officeart/2005/8/layout/bList2"/>
    <dgm:cxn modelId="{FBD1E8F7-F6D3-41D0-97D4-30A9689F10FF}" type="presParOf" srcId="{6D25EE56-7189-43F6-8A0C-3A65C883263C}" destId="{9DFC06F8-688A-4D3A-8549-0FE7F8F5150C}" srcOrd="6" destOrd="0" presId="urn:microsoft.com/office/officeart/2005/8/layout/bList2"/>
    <dgm:cxn modelId="{B4D4B21F-C990-4915-9A64-19C8BBBD02A9}" type="presParOf" srcId="{9DFC06F8-688A-4D3A-8549-0FE7F8F5150C}" destId="{FF711DC7-783D-4D9E-92C3-EE3EFBAC767D}" srcOrd="0" destOrd="0" presId="urn:microsoft.com/office/officeart/2005/8/layout/bList2"/>
    <dgm:cxn modelId="{AFB12F6A-9732-43A6-985F-50334246364B}" type="presParOf" srcId="{9DFC06F8-688A-4D3A-8549-0FE7F8F5150C}" destId="{2D96962E-C363-47B1-A031-A22617763BBA}" srcOrd="1" destOrd="0" presId="urn:microsoft.com/office/officeart/2005/8/layout/bList2"/>
    <dgm:cxn modelId="{BC729C9D-9F25-4716-BD5A-6D25E79FA6EB}" type="presParOf" srcId="{9DFC06F8-688A-4D3A-8549-0FE7F8F5150C}" destId="{45B29493-8029-4DEF-8D11-39831498D8A2}" srcOrd="2" destOrd="0" presId="urn:microsoft.com/office/officeart/2005/8/layout/bList2"/>
    <dgm:cxn modelId="{39BA0FCD-404A-4A19-B1CF-9D2B9280FBA9}" type="presParOf" srcId="{9DFC06F8-688A-4D3A-8549-0FE7F8F5150C}" destId="{CBBD623F-77C4-409E-A220-6153D3A1E08C}" srcOrd="3" destOrd="0" presId="urn:microsoft.com/office/officeart/2005/8/layout/bList2"/>
    <dgm:cxn modelId="{322FBFAC-69CC-470E-8B2E-6A4BADAF87C2}" type="presParOf" srcId="{6D25EE56-7189-43F6-8A0C-3A65C883263C}" destId="{13E9C819-DE09-4538-A32A-3D7A79551AF6}" srcOrd="7" destOrd="0" presId="urn:microsoft.com/office/officeart/2005/8/layout/bList2"/>
    <dgm:cxn modelId="{723917D0-7F53-400D-BDB3-6BE0BFA82AC8}" type="presParOf" srcId="{6D25EE56-7189-43F6-8A0C-3A65C883263C}" destId="{D95E084F-839B-45CC-BB46-6325DCBED38D}" srcOrd="8" destOrd="0" presId="urn:microsoft.com/office/officeart/2005/8/layout/bList2"/>
    <dgm:cxn modelId="{A4B1EF75-F70E-4948-9A17-7097B632C2F8}" type="presParOf" srcId="{D95E084F-839B-45CC-BB46-6325DCBED38D}" destId="{2E651D8F-CA7B-4F0B-8C10-0AD644E09C76}" srcOrd="0" destOrd="0" presId="urn:microsoft.com/office/officeart/2005/8/layout/bList2"/>
    <dgm:cxn modelId="{FB2EAB25-387C-42E0-BD42-ED14A0ADD869}" type="presParOf" srcId="{D95E084F-839B-45CC-BB46-6325DCBED38D}" destId="{6C839F8A-2366-4B4A-968A-970B6A0B014B}" srcOrd="1" destOrd="0" presId="urn:microsoft.com/office/officeart/2005/8/layout/bList2"/>
    <dgm:cxn modelId="{9BFDE091-3591-40A9-BE58-AA4DE7AFDB72}" type="presParOf" srcId="{D95E084F-839B-45CC-BB46-6325DCBED38D}" destId="{3E20FE49-A6A3-4279-956D-CE7D1028514B}" srcOrd="2" destOrd="0" presId="urn:microsoft.com/office/officeart/2005/8/layout/bList2"/>
    <dgm:cxn modelId="{06278185-9F7A-472C-950C-972E7B8971D0}" type="presParOf" srcId="{D95E084F-839B-45CC-BB46-6325DCBED38D}" destId="{90865091-1D4F-48B3-A5BE-5065CFD663BB}" srcOrd="3" destOrd="0" presId="urn:microsoft.com/office/officeart/2005/8/layout/bList2"/>
    <dgm:cxn modelId="{D55D0F63-58FF-46AD-8CB6-C39865EA58A4}" type="presParOf" srcId="{6D25EE56-7189-43F6-8A0C-3A65C883263C}" destId="{DFC03C29-3722-416B-886F-EF18E2C1CEF8}" srcOrd="9" destOrd="0" presId="urn:microsoft.com/office/officeart/2005/8/layout/bList2"/>
    <dgm:cxn modelId="{09187D44-FFB5-4673-A79B-16E832FEA2A0}" type="presParOf" srcId="{6D25EE56-7189-43F6-8A0C-3A65C883263C}" destId="{BECD7F16-17B3-499D-9E0D-D9B27FE96DED}" srcOrd="10" destOrd="0" presId="urn:microsoft.com/office/officeart/2005/8/layout/bList2"/>
    <dgm:cxn modelId="{3DDE0B6D-C2D2-40AD-BE14-186103CA9A42}" type="presParOf" srcId="{BECD7F16-17B3-499D-9E0D-D9B27FE96DED}" destId="{87309EB2-3A83-4538-9F49-0AC326E12C00}" srcOrd="0" destOrd="0" presId="urn:microsoft.com/office/officeart/2005/8/layout/bList2"/>
    <dgm:cxn modelId="{B0807B8A-2541-4C17-8C30-1AE25B2E261E}" type="presParOf" srcId="{BECD7F16-17B3-499D-9E0D-D9B27FE96DED}" destId="{FD07BF89-CC27-441E-87B5-60F6C7EC8AC9}" srcOrd="1" destOrd="0" presId="urn:microsoft.com/office/officeart/2005/8/layout/bList2"/>
    <dgm:cxn modelId="{32C770BE-A647-4629-8DEC-759DB3451D58}" type="presParOf" srcId="{BECD7F16-17B3-499D-9E0D-D9B27FE96DED}" destId="{34A42409-D655-46B1-9A6F-AC14190A7D24}" srcOrd="2" destOrd="0" presId="urn:microsoft.com/office/officeart/2005/8/layout/bList2"/>
    <dgm:cxn modelId="{F704F108-17DC-49C2-BDD6-91148D662237}" type="presParOf" srcId="{BECD7F16-17B3-499D-9E0D-D9B27FE96DED}" destId="{D92B9A0A-8553-47BC-9024-489959E210E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0E2121-D4B8-4F24-B459-8E5E88C6A171}" type="doc">
      <dgm:prSet loTypeId="urn:microsoft.com/office/officeart/2005/8/layout/list1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B23D3AAA-4F3A-4589-A87E-BA8565234190}">
      <dgm:prSet phldrT="[Texte]" custT="1"/>
      <dgm:spPr/>
      <dgm:t>
        <a:bodyPr/>
        <a:lstStyle/>
        <a:p>
          <a:r>
            <a:rPr lang="fr-CA" sz="2000" dirty="0" err="1"/>
            <a:t>Microsoft.AspNetCore.Mvc.Razor.Extensions</a:t>
          </a:r>
          <a:endParaRPr lang="en-CA" sz="2000" dirty="0"/>
        </a:p>
      </dgm:t>
    </dgm:pt>
    <dgm:pt modelId="{FED8FAD5-6D56-485E-BD25-617BA95056FB}" type="parTrans" cxnId="{E65BE077-C00A-468E-B9E9-FD91BDB1E82F}">
      <dgm:prSet/>
      <dgm:spPr/>
      <dgm:t>
        <a:bodyPr/>
        <a:lstStyle/>
        <a:p>
          <a:endParaRPr lang="en-CA" sz="2400"/>
        </a:p>
      </dgm:t>
    </dgm:pt>
    <dgm:pt modelId="{FD4BD41C-EDCD-4874-83A4-42378A232B4A}" type="sibTrans" cxnId="{E65BE077-C00A-468E-B9E9-FD91BDB1E82F}">
      <dgm:prSet/>
      <dgm:spPr/>
      <dgm:t>
        <a:bodyPr/>
        <a:lstStyle/>
        <a:p>
          <a:endParaRPr lang="en-CA" sz="2400"/>
        </a:p>
      </dgm:t>
    </dgm:pt>
    <dgm:pt modelId="{BA4D5A56-A0DF-4CC2-A5B8-17DA06D88BC7}">
      <dgm:prSet phldrT="[Texte]" custT="1"/>
      <dgm:spPr/>
      <dgm:t>
        <a:bodyPr/>
        <a:lstStyle/>
        <a:p>
          <a:r>
            <a:rPr lang="en-CA" sz="2000" dirty="0" err="1"/>
            <a:t>Projet</a:t>
          </a:r>
          <a:r>
            <a:rPr lang="en-CA" sz="2000" dirty="0"/>
            <a:t> Web</a:t>
          </a:r>
        </a:p>
      </dgm:t>
    </dgm:pt>
    <dgm:pt modelId="{AB79BC00-2449-479C-9869-9521BB7D4277}" type="parTrans" cxnId="{4B372998-49B1-405E-841A-68D09D0BF989}">
      <dgm:prSet/>
      <dgm:spPr/>
      <dgm:t>
        <a:bodyPr/>
        <a:lstStyle/>
        <a:p>
          <a:endParaRPr lang="en-CA" sz="2400"/>
        </a:p>
      </dgm:t>
    </dgm:pt>
    <dgm:pt modelId="{8D420379-34CA-4802-A416-0A8F93612122}" type="sibTrans" cxnId="{4B372998-49B1-405E-841A-68D09D0BF989}">
      <dgm:prSet/>
      <dgm:spPr/>
      <dgm:t>
        <a:bodyPr/>
        <a:lstStyle/>
        <a:p>
          <a:endParaRPr lang="en-CA" sz="2400"/>
        </a:p>
      </dgm:t>
    </dgm:pt>
    <dgm:pt modelId="{9EBC4D12-4BB8-4228-8AD6-5CC75B948C06}" type="pres">
      <dgm:prSet presAssocID="{4A0E2121-D4B8-4F24-B459-8E5E88C6A171}" presName="linear" presStyleCnt="0">
        <dgm:presLayoutVars>
          <dgm:dir/>
          <dgm:animLvl val="lvl"/>
          <dgm:resizeHandles val="exact"/>
        </dgm:presLayoutVars>
      </dgm:prSet>
      <dgm:spPr/>
    </dgm:pt>
    <dgm:pt modelId="{C4891BD7-8F91-4B8D-8E64-64E89A54A774}" type="pres">
      <dgm:prSet presAssocID="{B23D3AAA-4F3A-4589-A87E-BA8565234190}" presName="parentLin" presStyleCnt="0"/>
      <dgm:spPr/>
    </dgm:pt>
    <dgm:pt modelId="{E1BA94C6-2BE3-444E-8343-8A0A928BD219}" type="pres">
      <dgm:prSet presAssocID="{B23D3AAA-4F3A-4589-A87E-BA8565234190}" presName="parentLeftMargin" presStyleLbl="node1" presStyleIdx="0" presStyleCnt="1"/>
      <dgm:spPr/>
    </dgm:pt>
    <dgm:pt modelId="{342ECE2C-11CC-4416-92CF-EDF18AB02F4E}" type="pres">
      <dgm:prSet presAssocID="{B23D3AAA-4F3A-4589-A87E-BA8565234190}" presName="parentText" presStyleLbl="node1" presStyleIdx="0" presStyleCnt="1" custScaleX="120093">
        <dgm:presLayoutVars>
          <dgm:chMax val="0"/>
          <dgm:bulletEnabled val="1"/>
        </dgm:presLayoutVars>
      </dgm:prSet>
      <dgm:spPr/>
    </dgm:pt>
    <dgm:pt modelId="{92B3DD21-3E81-43F9-B4C8-DCE487A14D00}" type="pres">
      <dgm:prSet presAssocID="{B23D3AAA-4F3A-4589-A87E-BA8565234190}" presName="negativeSpace" presStyleCnt="0"/>
      <dgm:spPr/>
    </dgm:pt>
    <dgm:pt modelId="{053B8553-375C-4F4B-B383-BACAF0FFE540}" type="pres">
      <dgm:prSet presAssocID="{B23D3AAA-4F3A-4589-A87E-BA856523419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65BE077-C00A-468E-B9E9-FD91BDB1E82F}" srcId="{4A0E2121-D4B8-4F24-B459-8E5E88C6A171}" destId="{B23D3AAA-4F3A-4589-A87E-BA8565234190}" srcOrd="0" destOrd="0" parTransId="{FED8FAD5-6D56-485E-BD25-617BA95056FB}" sibTransId="{FD4BD41C-EDCD-4874-83A4-42378A232B4A}"/>
    <dgm:cxn modelId="{D5400F58-9578-490C-A201-733D5A4EF505}" type="presOf" srcId="{B23D3AAA-4F3A-4589-A87E-BA8565234190}" destId="{342ECE2C-11CC-4416-92CF-EDF18AB02F4E}" srcOrd="1" destOrd="0" presId="urn:microsoft.com/office/officeart/2005/8/layout/list1"/>
    <dgm:cxn modelId="{7E650A8D-25ED-4421-B92C-C584C408E741}" type="presOf" srcId="{4A0E2121-D4B8-4F24-B459-8E5E88C6A171}" destId="{9EBC4D12-4BB8-4228-8AD6-5CC75B948C06}" srcOrd="0" destOrd="0" presId="urn:microsoft.com/office/officeart/2005/8/layout/list1"/>
    <dgm:cxn modelId="{4B372998-49B1-405E-841A-68D09D0BF989}" srcId="{B23D3AAA-4F3A-4589-A87E-BA8565234190}" destId="{BA4D5A56-A0DF-4CC2-A5B8-17DA06D88BC7}" srcOrd="0" destOrd="0" parTransId="{AB79BC00-2449-479C-9869-9521BB7D4277}" sibTransId="{8D420379-34CA-4802-A416-0A8F93612122}"/>
    <dgm:cxn modelId="{840D42A4-7A24-4C8F-A3F5-A865F915FF20}" type="presOf" srcId="{B23D3AAA-4F3A-4589-A87E-BA8565234190}" destId="{E1BA94C6-2BE3-444E-8343-8A0A928BD219}" srcOrd="0" destOrd="0" presId="urn:microsoft.com/office/officeart/2005/8/layout/list1"/>
    <dgm:cxn modelId="{9FA05BC1-18B2-4A94-947C-1FCA03199542}" type="presOf" srcId="{BA4D5A56-A0DF-4CC2-A5B8-17DA06D88BC7}" destId="{053B8553-375C-4F4B-B383-BACAF0FFE540}" srcOrd="0" destOrd="0" presId="urn:microsoft.com/office/officeart/2005/8/layout/list1"/>
    <dgm:cxn modelId="{3DBC55E5-BDDC-417D-A939-23AE01ADDB2F}" type="presParOf" srcId="{9EBC4D12-4BB8-4228-8AD6-5CC75B948C06}" destId="{C4891BD7-8F91-4B8D-8E64-64E89A54A774}" srcOrd="0" destOrd="0" presId="urn:microsoft.com/office/officeart/2005/8/layout/list1"/>
    <dgm:cxn modelId="{0A76CF65-D968-4D89-A741-57BAB90D02C9}" type="presParOf" srcId="{C4891BD7-8F91-4B8D-8E64-64E89A54A774}" destId="{E1BA94C6-2BE3-444E-8343-8A0A928BD219}" srcOrd="0" destOrd="0" presId="urn:microsoft.com/office/officeart/2005/8/layout/list1"/>
    <dgm:cxn modelId="{CED7E63A-5E73-4232-9D21-C072647B946D}" type="presParOf" srcId="{C4891BD7-8F91-4B8D-8E64-64E89A54A774}" destId="{342ECE2C-11CC-4416-92CF-EDF18AB02F4E}" srcOrd="1" destOrd="0" presId="urn:microsoft.com/office/officeart/2005/8/layout/list1"/>
    <dgm:cxn modelId="{B43CC81C-9894-4D52-B453-D2CCF5A65684}" type="presParOf" srcId="{9EBC4D12-4BB8-4228-8AD6-5CC75B948C06}" destId="{92B3DD21-3E81-43F9-B4C8-DCE487A14D00}" srcOrd="1" destOrd="0" presId="urn:microsoft.com/office/officeart/2005/8/layout/list1"/>
    <dgm:cxn modelId="{A1EF6A3A-D176-48B8-9EE8-530B7006BBFC}" type="presParOf" srcId="{9EBC4D12-4BB8-4228-8AD6-5CC75B948C06}" destId="{053B8553-375C-4F4B-B383-BACAF0FFE54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5546E-CF4C-443F-9D5C-495131DDE6BD}">
      <dsp:nvSpPr>
        <dsp:cNvPr id="0" name=""/>
        <dsp:cNvSpPr/>
      </dsp:nvSpPr>
      <dsp:spPr>
        <a:xfrm>
          <a:off x="0" y="353144"/>
          <a:ext cx="8709892" cy="166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58216" rIns="67598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200" kern="1200" dirty="0"/>
            <a:t>utilisateur héritant de </a:t>
          </a:r>
          <a:r>
            <a:rPr lang="fr-CA" sz="2200" i="1" kern="1200" dirty="0" err="1"/>
            <a:t>IdentityUser</a:t>
          </a:r>
          <a:endParaRPr lang="fr-CA" sz="2200" i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200" i="0" kern="1200" dirty="0"/>
            <a:t>Courriel, mot de passe haché, etc.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200" i="0" kern="1200" dirty="0"/>
            <a:t>Propriétés pour validation</a:t>
          </a:r>
        </a:p>
      </dsp:txBody>
      <dsp:txXfrm>
        <a:off x="0" y="353144"/>
        <a:ext cx="8709892" cy="1663200"/>
      </dsp:txXfrm>
    </dsp:sp>
    <dsp:sp modelId="{D937EC5D-29D3-4B4A-992B-911494281F5B}">
      <dsp:nvSpPr>
        <dsp:cNvPr id="0" name=""/>
        <dsp:cNvSpPr/>
      </dsp:nvSpPr>
      <dsp:spPr>
        <a:xfrm>
          <a:off x="435494" y="28424"/>
          <a:ext cx="6096924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dirty="0"/>
            <a:t>Classe </a:t>
          </a:r>
          <a:r>
            <a:rPr lang="fr-CA" sz="2200" kern="1200" dirty="0" err="1"/>
            <a:t>ApplicationUser</a:t>
          </a:r>
          <a:endParaRPr lang="fr-CA" sz="2200" kern="1200" dirty="0"/>
        </a:p>
      </dsp:txBody>
      <dsp:txXfrm>
        <a:off x="467197" y="60127"/>
        <a:ext cx="6033518" cy="586034"/>
      </dsp:txXfrm>
    </dsp:sp>
    <dsp:sp modelId="{52FFB75E-F2C0-4574-818A-B13D4DF803D8}">
      <dsp:nvSpPr>
        <dsp:cNvPr id="0" name=""/>
        <dsp:cNvSpPr/>
      </dsp:nvSpPr>
      <dsp:spPr>
        <a:xfrm>
          <a:off x="0" y="2459864"/>
          <a:ext cx="870989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694298"/>
              <a:satOff val="6250"/>
              <a:lumOff val="-80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58216" rIns="67598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200" kern="1200" dirty="0"/>
            <a:t>Héritant de </a:t>
          </a:r>
          <a:r>
            <a:rPr lang="fr-CA" sz="2200" kern="1200" dirty="0" err="1"/>
            <a:t>IdentityDbContext</a:t>
          </a:r>
          <a:r>
            <a:rPr lang="fr-CA" sz="2200" kern="1200" dirty="0"/>
            <a:t> (tables)</a:t>
          </a:r>
        </a:p>
      </dsp:txBody>
      <dsp:txXfrm>
        <a:off x="0" y="2459864"/>
        <a:ext cx="8709892" cy="935550"/>
      </dsp:txXfrm>
    </dsp:sp>
    <dsp:sp modelId="{901B5DC7-FE34-48AC-B2FB-543FF0F570F8}">
      <dsp:nvSpPr>
        <dsp:cNvPr id="0" name=""/>
        <dsp:cNvSpPr/>
      </dsp:nvSpPr>
      <dsp:spPr>
        <a:xfrm>
          <a:off x="435494" y="2135144"/>
          <a:ext cx="6096924" cy="649440"/>
        </a:xfrm>
        <a:prstGeom prst="roundRect">
          <a:avLst/>
        </a:prstGeom>
        <a:gradFill rotWithShape="0">
          <a:gsLst>
            <a:gs pos="0">
              <a:schemeClr val="accent2">
                <a:hueOff val="-694298"/>
                <a:satOff val="6250"/>
                <a:lumOff val="-8038"/>
                <a:alphaOff val="0"/>
                <a:shade val="51000"/>
                <a:satMod val="130000"/>
              </a:schemeClr>
            </a:gs>
            <a:gs pos="80000">
              <a:schemeClr val="accent2">
                <a:hueOff val="-694298"/>
                <a:satOff val="6250"/>
                <a:lumOff val="-8038"/>
                <a:alphaOff val="0"/>
                <a:shade val="93000"/>
                <a:satMod val="130000"/>
              </a:schemeClr>
            </a:gs>
            <a:gs pos="100000">
              <a:schemeClr val="accent2">
                <a:hueOff val="-694298"/>
                <a:satOff val="6250"/>
                <a:lumOff val="-80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dirty="0" err="1"/>
            <a:t>ApplicationDbContext</a:t>
          </a:r>
          <a:endParaRPr lang="fr-CA" sz="2200" kern="1200" dirty="0"/>
        </a:p>
      </dsp:txBody>
      <dsp:txXfrm>
        <a:off x="467197" y="2166847"/>
        <a:ext cx="6033518" cy="586034"/>
      </dsp:txXfrm>
    </dsp:sp>
    <dsp:sp modelId="{BA91E988-BF6B-44C8-888E-222F6C5D2AC6}">
      <dsp:nvSpPr>
        <dsp:cNvPr id="0" name=""/>
        <dsp:cNvSpPr/>
      </dsp:nvSpPr>
      <dsp:spPr>
        <a:xfrm>
          <a:off x="0" y="3838934"/>
          <a:ext cx="8709892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388596"/>
              <a:satOff val="12500"/>
              <a:lumOff val="-160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58216" rIns="675984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200" kern="1200" dirty="0"/>
            <a:t>Mécanismes tel que validation par courriel, </a:t>
          </a:r>
          <a:r>
            <a:rPr lang="fr-CA" sz="2200" kern="1200" dirty="0" err="1"/>
            <a:t>etc</a:t>
          </a:r>
          <a:endParaRPr lang="fr-CA" sz="2200" kern="1200" dirty="0"/>
        </a:p>
      </dsp:txBody>
      <dsp:txXfrm>
        <a:off x="0" y="3838934"/>
        <a:ext cx="8709892" cy="935550"/>
      </dsp:txXfrm>
    </dsp:sp>
    <dsp:sp modelId="{7273CCEC-F519-4508-8525-E012D200FC1D}">
      <dsp:nvSpPr>
        <dsp:cNvPr id="0" name=""/>
        <dsp:cNvSpPr/>
      </dsp:nvSpPr>
      <dsp:spPr>
        <a:xfrm>
          <a:off x="435494" y="3514214"/>
          <a:ext cx="6096924" cy="649440"/>
        </a:xfrm>
        <a:prstGeom prst="roundRect">
          <a:avLst/>
        </a:prstGeom>
        <a:gradFill rotWithShape="0">
          <a:gsLst>
            <a:gs pos="0">
              <a:schemeClr val="accent2">
                <a:hueOff val="-1388596"/>
                <a:satOff val="12500"/>
                <a:lumOff val="-16077"/>
                <a:alphaOff val="0"/>
                <a:shade val="51000"/>
                <a:satMod val="130000"/>
              </a:schemeClr>
            </a:gs>
            <a:gs pos="80000">
              <a:schemeClr val="accent2">
                <a:hueOff val="-1388596"/>
                <a:satOff val="12500"/>
                <a:lumOff val="-16077"/>
                <a:alphaOff val="0"/>
                <a:shade val="93000"/>
                <a:satMod val="130000"/>
              </a:schemeClr>
            </a:gs>
            <a:gs pos="100000">
              <a:schemeClr val="accent2">
                <a:hueOff val="-1388596"/>
                <a:satOff val="12500"/>
                <a:lumOff val="-16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200" kern="1200" dirty="0" err="1"/>
            <a:t>DefaultTokenProviders</a:t>
          </a:r>
          <a:endParaRPr lang="fr-CA" sz="2200" kern="1200" dirty="0"/>
        </a:p>
      </dsp:txBody>
      <dsp:txXfrm>
        <a:off x="467197" y="3545917"/>
        <a:ext cx="6033518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B8553-375C-4F4B-B383-BACAF0FFE540}">
      <dsp:nvSpPr>
        <dsp:cNvPr id="0" name=""/>
        <dsp:cNvSpPr/>
      </dsp:nvSpPr>
      <dsp:spPr>
        <a:xfrm>
          <a:off x="0" y="432598"/>
          <a:ext cx="7335795" cy="1318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39" tIns="562356" rIns="5693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 err="1"/>
            <a:t>Projet</a:t>
          </a:r>
          <a:r>
            <a:rPr lang="en-CA" sz="2000" kern="1200" dirty="0"/>
            <a:t> Web/MVC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 err="1"/>
            <a:t>Projet</a:t>
          </a:r>
          <a:r>
            <a:rPr lang="en-CA" sz="2000" kern="1200" dirty="0"/>
            <a:t> </a:t>
          </a:r>
          <a:r>
            <a:rPr lang="en-CA" sz="2000" kern="1200" dirty="0" err="1"/>
            <a:t>DataAccess</a:t>
          </a:r>
          <a:endParaRPr lang="en-CA" sz="2000" kern="1200" dirty="0"/>
        </a:p>
      </dsp:txBody>
      <dsp:txXfrm>
        <a:off x="0" y="432598"/>
        <a:ext cx="7335795" cy="1318275"/>
      </dsp:txXfrm>
    </dsp:sp>
    <dsp:sp modelId="{342ECE2C-11CC-4416-92CF-EDF18AB02F4E}">
      <dsp:nvSpPr>
        <dsp:cNvPr id="0" name=""/>
        <dsp:cNvSpPr/>
      </dsp:nvSpPr>
      <dsp:spPr>
        <a:xfrm>
          <a:off x="366789" y="34077"/>
          <a:ext cx="6166843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093" tIns="0" rIns="1940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 err="1"/>
            <a:t>Microsoft.AspNetCore.Identity.EntityFrameworkCore</a:t>
          </a:r>
          <a:endParaRPr lang="en-CA" sz="2000" kern="1200" dirty="0"/>
        </a:p>
      </dsp:txBody>
      <dsp:txXfrm>
        <a:off x="405697" y="72985"/>
        <a:ext cx="6089027" cy="719224"/>
      </dsp:txXfrm>
    </dsp:sp>
    <dsp:sp modelId="{3CA6E893-3021-4E39-A6C9-E3AC309750BC}">
      <dsp:nvSpPr>
        <dsp:cNvPr id="0" name=""/>
        <dsp:cNvSpPr/>
      </dsp:nvSpPr>
      <dsp:spPr>
        <a:xfrm>
          <a:off x="0" y="2295193"/>
          <a:ext cx="7335795" cy="9993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39" tIns="562356" rIns="5693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/>
            <a:t>Projet Web/MVC</a:t>
          </a:r>
          <a:endParaRPr lang="en-CA" sz="2000" kern="1200" dirty="0"/>
        </a:p>
      </dsp:txBody>
      <dsp:txXfrm>
        <a:off x="0" y="2295193"/>
        <a:ext cx="7335795" cy="999337"/>
      </dsp:txXfrm>
    </dsp:sp>
    <dsp:sp modelId="{C9E604E7-691A-4E7E-A725-68C4DD51510B}">
      <dsp:nvSpPr>
        <dsp:cNvPr id="0" name=""/>
        <dsp:cNvSpPr/>
      </dsp:nvSpPr>
      <dsp:spPr>
        <a:xfrm>
          <a:off x="366789" y="1896673"/>
          <a:ext cx="6148305" cy="79704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093" tIns="0" rIns="1940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 err="1"/>
            <a:t>Microsoft.AspNetCore.Identity.UI</a:t>
          </a:r>
          <a:r>
            <a:rPr lang="fr-CA" sz="2000" kern="1200" dirty="0"/>
            <a:t> </a:t>
          </a:r>
          <a:endParaRPr lang="en-CA" sz="2000" kern="1200" dirty="0"/>
        </a:p>
      </dsp:txBody>
      <dsp:txXfrm>
        <a:off x="405697" y="1935581"/>
        <a:ext cx="6070489" cy="719224"/>
      </dsp:txXfrm>
    </dsp:sp>
    <dsp:sp modelId="{54298989-DDD7-44A7-A87D-DB15B644D66D}">
      <dsp:nvSpPr>
        <dsp:cNvPr id="0" name=""/>
        <dsp:cNvSpPr/>
      </dsp:nvSpPr>
      <dsp:spPr>
        <a:xfrm>
          <a:off x="0" y="3838850"/>
          <a:ext cx="7335795" cy="9993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9339" tIns="562356" rIns="56933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 err="1"/>
            <a:t>Projet</a:t>
          </a:r>
          <a:r>
            <a:rPr lang="en-CA" sz="2000" kern="1200" dirty="0"/>
            <a:t> Models</a:t>
          </a:r>
        </a:p>
      </dsp:txBody>
      <dsp:txXfrm>
        <a:off x="0" y="3838850"/>
        <a:ext cx="7335795" cy="999337"/>
      </dsp:txXfrm>
    </dsp:sp>
    <dsp:sp modelId="{91674A1A-081F-421E-BC37-13069CF71E2C}">
      <dsp:nvSpPr>
        <dsp:cNvPr id="0" name=""/>
        <dsp:cNvSpPr/>
      </dsp:nvSpPr>
      <dsp:spPr>
        <a:xfrm>
          <a:off x="366789" y="3440330"/>
          <a:ext cx="6265693" cy="7970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093" tIns="0" rIns="1940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 err="1"/>
            <a:t>Microsoft.Extensions.Identity.Stores</a:t>
          </a:r>
          <a:endParaRPr lang="en-CA" sz="2000" kern="1200" dirty="0"/>
        </a:p>
      </dsp:txBody>
      <dsp:txXfrm>
        <a:off x="405697" y="3479238"/>
        <a:ext cx="6187877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C6ED9-4FB3-4B05-BC7C-EA78472089CF}">
      <dsp:nvSpPr>
        <dsp:cNvPr id="0" name=""/>
        <dsp:cNvSpPr/>
      </dsp:nvSpPr>
      <dsp:spPr>
        <a:xfrm>
          <a:off x="5222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Authentification</a:t>
          </a:r>
          <a:endParaRPr lang="en-CA" sz="2100" kern="1200" dirty="0"/>
        </a:p>
      </dsp:txBody>
      <dsp:txXfrm>
        <a:off x="44679" y="142077"/>
        <a:ext cx="2176922" cy="1644477"/>
      </dsp:txXfrm>
    </dsp:sp>
    <dsp:sp modelId="{86683811-EF55-46C0-9488-C39E1F563A59}">
      <dsp:nvSpPr>
        <dsp:cNvPr id="0" name=""/>
        <dsp:cNvSpPr/>
      </dsp:nvSpPr>
      <dsp:spPr>
        <a:xfrm>
          <a:off x="5222" y="1786554"/>
          <a:ext cx="2255836" cy="7240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User</a:t>
          </a:r>
          <a:endParaRPr lang="en-CA" sz="2600" kern="1200" dirty="0"/>
        </a:p>
      </dsp:txBody>
      <dsp:txXfrm>
        <a:off x="5222" y="1786554"/>
        <a:ext cx="1588617" cy="724091"/>
      </dsp:txXfrm>
    </dsp:sp>
    <dsp:sp modelId="{F2283548-A7C2-4E64-8EB5-63C45407506E}">
      <dsp:nvSpPr>
        <dsp:cNvPr id="0" name=""/>
        <dsp:cNvSpPr/>
      </dsp:nvSpPr>
      <dsp:spPr>
        <a:xfrm>
          <a:off x="1657654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EAE4-DD09-4F10-844D-A391C60F632E}">
      <dsp:nvSpPr>
        <dsp:cNvPr id="0" name=""/>
        <dsp:cNvSpPr/>
      </dsp:nvSpPr>
      <dsp:spPr>
        <a:xfrm>
          <a:off x="2642801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Regroupement de </a:t>
          </a:r>
          <a:r>
            <a:rPr lang="fr-CA" sz="2100" kern="1200" dirty="0" err="1"/>
            <a:t>users</a:t>
          </a:r>
          <a:r>
            <a:rPr lang="fr-CA" sz="2100" kern="1200" dirty="0"/>
            <a:t> </a:t>
          </a:r>
          <a:endParaRPr lang="en-CA" sz="2100" kern="1200" dirty="0"/>
        </a:p>
      </dsp:txBody>
      <dsp:txXfrm>
        <a:off x="2682258" y="142077"/>
        <a:ext cx="2176922" cy="1644477"/>
      </dsp:txXfrm>
    </dsp:sp>
    <dsp:sp modelId="{26F52A63-9393-48E0-9E60-CF96C1F258A7}">
      <dsp:nvSpPr>
        <dsp:cNvPr id="0" name=""/>
        <dsp:cNvSpPr/>
      </dsp:nvSpPr>
      <dsp:spPr>
        <a:xfrm>
          <a:off x="2642801" y="1786554"/>
          <a:ext cx="2255836" cy="72409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Rôle</a:t>
          </a:r>
          <a:endParaRPr lang="en-CA" sz="2600" kern="1200" dirty="0"/>
        </a:p>
      </dsp:txBody>
      <dsp:txXfrm>
        <a:off x="2642801" y="1786554"/>
        <a:ext cx="1588617" cy="724091"/>
      </dsp:txXfrm>
    </dsp:sp>
    <dsp:sp modelId="{F32F2D58-6124-4D4C-AA29-7B1F594B1EC2}">
      <dsp:nvSpPr>
        <dsp:cNvPr id="0" name=""/>
        <dsp:cNvSpPr/>
      </dsp:nvSpPr>
      <dsp:spPr>
        <a:xfrm>
          <a:off x="4295232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0A22-8BDF-44DE-9DAF-75603C358B66}">
      <dsp:nvSpPr>
        <dsp:cNvPr id="0" name=""/>
        <dsp:cNvSpPr/>
      </dsp:nvSpPr>
      <dsp:spPr>
        <a:xfrm>
          <a:off x="5280379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Informations du user, ce qu'il est. Guide les autorisations </a:t>
          </a:r>
          <a:endParaRPr lang="en-CA" sz="2100" kern="1200" dirty="0"/>
        </a:p>
      </dsp:txBody>
      <dsp:txXfrm>
        <a:off x="5319836" y="142077"/>
        <a:ext cx="2176922" cy="1644477"/>
      </dsp:txXfrm>
    </dsp:sp>
    <dsp:sp modelId="{E2ABC706-55B1-465E-8683-A9B5EDED16D1}">
      <dsp:nvSpPr>
        <dsp:cNvPr id="0" name=""/>
        <dsp:cNvSpPr/>
      </dsp:nvSpPr>
      <dsp:spPr>
        <a:xfrm>
          <a:off x="5280379" y="1786554"/>
          <a:ext cx="2255836" cy="72409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/>
            <a:t>UserClaim</a:t>
          </a:r>
          <a:endParaRPr lang="en-CA" sz="2600" kern="1200" dirty="0"/>
        </a:p>
      </dsp:txBody>
      <dsp:txXfrm>
        <a:off x="5280379" y="1786554"/>
        <a:ext cx="1588617" cy="724091"/>
      </dsp:txXfrm>
    </dsp:sp>
    <dsp:sp modelId="{6E80CD50-9D9E-4A7E-8DDE-91CBFC4556C7}">
      <dsp:nvSpPr>
        <dsp:cNvPr id="0" name=""/>
        <dsp:cNvSpPr/>
      </dsp:nvSpPr>
      <dsp:spPr>
        <a:xfrm>
          <a:off x="6932811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1DC7-783D-4D9E-92C3-EE3EFBAC767D}">
      <dsp:nvSpPr>
        <dsp:cNvPr id="0" name=""/>
        <dsp:cNvSpPr/>
      </dsp:nvSpPr>
      <dsp:spPr>
        <a:xfrm>
          <a:off x="5222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Système de confirmation de l'authentification</a:t>
          </a:r>
          <a:endParaRPr lang="en-CA" sz="2100" kern="1200" dirty="0"/>
        </a:p>
      </dsp:txBody>
      <dsp:txXfrm>
        <a:off x="44679" y="3121614"/>
        <a:ext cx="2176922" cy="1644477"/>
      </dsp:txXfrm>
    </dsp:sp>
    <dsp:sp modelId="{45B29493-8029-4DEF-8D11-39831498D8A2}">
      <dsp:nvSpPr>
        <dsp:cNvPr id="0" name=""/>
        <dsp:cNvSpPr/>
      </dsp:nvSpPr>
      <dsp:spPr>
        <a:xfrm>
          <a:off x="5222" y="4766091"/>
          <a:ext cx="2255836" cy="72409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UserToken</a:t>
          </a:r>
          <a:endParaRPr lang="en-CA" sz="2600" kern="1200" dirty="0"/>
        </a:p>
      </dsp:txBody>
      <dsp:txXfrm>
        <a:off x="5222" y="4766091"/>
        <a:ext cx="1588617" cy="724091"/>
      </dsp:txXfrm>
    </dsp:sp>
    <dsp:sp modelId="{CBBD623F-77C4-409E-A220-6153D3A1E08C}">
      <dsp:nvSpPr>
        <dsp:cNvPr id="0" name=""/>
        <dsp:cNvSpPr/>
      </dsp:nvSpPr>
      <dsp:spPr>
        <a:xfrm>
          <a:off x="1657654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51D8F-CA7B-4F0B-8C10-0AD644E09C76}">
      <dsp:nvSpPr>
        <dsp:cNvPr id="0" name=""/>
        <dsp:cNvSpPr/>
      </dsp:nvSpPr>
      <dsp:spPr>
        <a:xfrm>
          <a:off x="2642801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Association qui fait quoi</a:t>
          </a:r>
          <a:endParaRPr lang="en-CA" sz="2100" kern="1200" dirty="0"/>
        </a:p>
      </dsp:txBody>
      <dsp:txXfrm>
        <a:off x="2682258" y="3121614"/>
        <a:ext cx="2176922" cy="1644477"/>
      </dsp:txXfrm>
    </dsp:sp>
    <dsp:sp modelId="{3E20FE49-A6A3-4279-956D-CE7D1028514B}">
      <dsp:nvSpPr>
        <dsp:cNvPr id="0" name=""/>
        <dsp:cNvSpPr/>
      </dsp:nvSpPr>
      <dsp:spPr>
        <a:xfrm>
          <a:off x="2642801" y="4766091"/>
          <a:ext cx="2255836" cy="72409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UserRole</a:t>
          </a:r>
          <a:endParaRPr lang="en-CA" sz="2600" kern="1200" dirty="0"/>
        </a:p>
      </dsp:txBody>
      <dsp:txXfrm>
        <a:off x="2642801" y="4766091"/>
        <a:ext cx="1588617" cy="724091"/>
      </dsp:txXfrm>
    </dsp:sp>
    <dsp:sp modelId="{90865091-1D4F-48B3-A5BE-5065CFD663BB}">
      <dsp:nvSpPr>
        <dsp:cNvPr id="0" name=""/>
        <dsp:cNvSpPr/>
      </dsp:nvSpPr>
      <dsp:spPr>
        <a:xfrm>
          <a:off x="4295232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09EB2-3A83-4538-9F49-0AC326E12C00}">
      <dsp:nvSpPr>
        <dsp:cNvPr id="0" name=""/>
        <dsp:cNvSpPr/>
      </dsp:nvSpPr>
      <dsp:spPr>
        <a:xfrm>
          <a:off x="5280379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80010" rIns="26670" bIns="2667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100" kern="1200" dirty="0"/>
            <a:t>Informations du </a:t>
          </a:r>
          <a:r>
            <a:rPr lang="fr-CA" sz="2100" kern="1200"/>
            <a:t>role, </a:t>
          </a:r>
          <a:r>
            <a:rPr lang="fr-CA" sz="2100" kern="1200" dirty="0"/>
            <a:t>ce qu'il est. guide les autorisations</a:t>
          </a:r>
          <a:endParaRPr lang="en-CA" sz="2100" kern="1200" dirty="0"/>
        </a:p>
      </dsp:txBody>
      <dsp:txXfrm>
        <a:off x="5319836" y="3121614"/>
        <a:ext cx="2176922" cy="1644477"/>
      </dsp:txXfrm>
    </dsp:sp>
    <dsp:sp modelId="{34A42409-D655-46B1-9A6F-AC14190A7D24}">
      <dsp:nvSpPr>
        <dsp:cNvPr id="0" name=""/>
        <dsp:cNvSpPr/>
      </dsp:nvSpPr>
      <dsp:spPr>
        <a:xfrm>
          <a:off x="5280379" y="4766091"/>
          <a:ext cx="2255836" cy="72409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RoleClaim</a:t>
          </a:r>
          <a:endParaRPr lang="en-CA" sz="2600" kern="1200" dirty="0"/>
        </a:p>
      </dsp:txBody>
      <dsp:txXfrm>
        <a:off x="5280379" y="4766091"/>
        <a:ext cx="1588617" cy="724091"/>
      </dsp:txXfrm>
    </dsp:sp>
    <dsp:sp modelId="{D92B9A0A-8553-47BC-9024-489959E210E2}">
      <dsp:nvSpPr>
        <dsp:cNvPr id="0" name=""/>
        <dsp:cNvSpPr/>
      </dsp:nvSpPr>
      <dsp:spPr>
        <a:xfrm>
          <a:off x="6932811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3B8553-375C-4F4B-B383-BACAF0FFE540}">
      <dsp:nvSpPr>
        <dsp:cNvPr id="0" name=""/>
        <dsp:cNvSpPr/>
      </dsp:nvSpPr>
      <dsp:spPr>
        <a:xfrm>
          <a:off x="0" y="707196"/>
          <a:ext cx="7615882" cy="1406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077" tIns="978916" rIns="59107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 err="1"/>
            <a:t>Projet</a:t>
          </a:r>
          <a:r>
            <a:rPr lang="en-CA" sz="2000" kern="1200" dirty="0"/>
            <a:t> Web</a:t>
          </a:r>
        </a:p>
      </dsp:txBody>
      <dsp:txXfrm>
        <a:off x="0" y="707196"/>
        <a:ext cx="7615882" cy="1406475"/>
      </dsp:txXfrm>
    </dsp:sp>
    <dsp:sp modelId="{342ECE2C-11CC-4416-92CF-EDF18AB02F4E}">
      <dsp:nvSpPr>
        <dsp:cNvPr id="0" name=""/>
        <dsp:cNvSpPr/>
      </dsp:nvSpPr>
      <dsp:spPr>
        <a:xfrm>
          <a:off x="380794" y="13476"/>
          <a:ext cx="6402298" cy="1387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504" tIns="0" rIns="20150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 err="1"/>
            <a:t>Microsoft.AspNetCore.Mvc.Razor.Extensions</a:t>
          </a:r>
          <a:endParaRPr lang="en-CA" sz="2000" kern="1200" dirty="0"/>
        </a:p>
      </dsp:txBody>
      <dsp:txXfrm>
        <a:off x="448523" y="81205"/>
        <a:ext cx="6266840" cy="1251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B1987-2293-488C-8931-6B1C55F3072E}" type="datetimeFigureOut">
              <a:rPr lang="en-GB" smtClean="0"/>
              <a:pPr/>
              <a:t>01/12/2022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2AF05-FCC1-4D4D-97DF-2CEC85CCB6A3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4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03842-90AB-45D5-8F07-68C52BD329FB}" type="datetimeFigureOut">
              <a:rPr lang="fr-CA" smtClean="0"/>
              <a:t>2022-12-01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98F9-09D3-4148-B7E3-0203F68DFC6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55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938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6271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83412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5927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0265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6444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6559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9709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6981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284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5684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/>
              <a:t>Régression</a:t>
            </a:r>
            <a:r>
              <a:rPr lang="fr-CA" dirty="0"/>
              <a:t>: </a:t>
            </a:r>
            <a:r>
              <a:rPr lang="fr-FR" dirty="0"/>
              <a:t>Défaut introduit dans la partie existante du logiciel lors d'une modification. (</a:t>
            </a:r>
            <a:r>
              <a:rPr lang="fr-FR" dirty="0" err="1"/>
              <a:t>ref</a:t>
            </a:r>
            <a:r>
              <a:rPr lang="fr-FR" dirty="0"/>
              <a:t>: grand dictionnaire terminologique)</a:t>
            </a:r>
          </a:p>
          <a:p>
            <a:endParaRPr lang="fr-FR" dirty="0"/>
          </a:p>
          <a:p>
            <a:r>
              <a:rPr lang="fr-FR" b="1" dirty="0"/>
              <a:t>Dette technique</a:t>
            </a:r>
            <a:r>
              <a:rPr lang="fr-FR" dirty="0"/>
              <a:t>: Accumulation des erreurs, omissions (tests par exemple) et mauvaises pratiques qui compromettent la qualité du code.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340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4024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6101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F2E6A-5EF2-405F-871B-D7D658C8290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884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F2E6A-5EF2-405F-871B-D7D658C8290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831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716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199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4370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4284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765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2905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1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1601"/>
            <a:ext cx="7772400" cy="933451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96000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9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4" y="23471"/>
            <a:ext cx="5726575" cy="674688"/>
          </a:xfrm>
        </p:spPr>
        <p:txBody>
          <a:bodyPr anchor="ctr" anchorCtr="0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715531"/>
            <a:ext cx="3962400" cy="34269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803400"/>
            <a:ext cx="2286000" cy="365760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4792665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71800" y="177800"/>
            <a:ext cx="5943600" cy="4470400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3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4200" y="5359406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23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52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34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629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81400" y="2209800"/>
            <a:ext cx="1905000" cy="3977605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33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41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>
                <a:solidFill>
                  <a:srgbClr val="F7291E">
                    <a:lumMod val="60000"/>
                    <a:lumOff val="40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5" y="-2235199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908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959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5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71801" y="177804"/>
            <a:ext cx="6019802" cy="525463"/>
          </a:xfrm>
        </p:spPr>
        <p:txBody>
          <a:bodyPr/>
          <a:lstStyle>
            <a:lvl1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71800" y="990600"/>
            <a:ext cx="6019800" cy="51816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15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128" y="160343"/>
            <a:ext cx="60198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524001" y="1092200"/>
            <a:ext cx="5181602" cy="51816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285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30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6598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398" y="381006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07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41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57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212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0861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9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381002" y="711201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0860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58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15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10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70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3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295400"/>
            <a:ext cx="6019800" cy="4978400"/>
          </a:xfrm>
        </p:spPr>
        <p:txBody>
          <a:bodyPr>
            <a:normAutofit/>
          </a:bodyPr>
          <a:lstStyle>
            <a:lvl1pPr marL="171438" indent="-171438">
              <a:buFont typeface="Arial" pitchFamily="34" charset="0"/>
              <a:buChar char="•"/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628604" indent="-171438">
              <a:buFont typeface="Arial" pitchFamily="34" charset="0"/>
              <a:buChar char="•"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1085769" indent="-171438">
              <a:buFont typeface="Arial" pitchFamily="34" charset="0"/>
              <a:buChar char="•"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 marL="1542935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 marL="2000100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77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25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87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2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3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85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8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4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1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2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52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43000" y="2269781"/>
            <a:ext cx="6979444" cy="26876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133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3807E65-F6FF-497B-863F-B9FE805FC25E}" type="datetimeFigureOut">
              <a:rPr lang="en-GB" smtClean="0">
                <a:solidFill>
                  <a:srgbClr val="F8F8F8"/>
                </a:solidFill>
              </a:rPr>
              <a:pPr/>
              <a:t>01/12/2022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srgbClr val="F8F8F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>
                <a:solidFill>
                  <a:srgbClr val="F8F8F8"/>
                </a:solidFill>
              </a:rPr>
              <a:pPr/>
              <a:t>‹N°›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200232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612" y="2162784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163117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7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5230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857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76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9328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330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097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819400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531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501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22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009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02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19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69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965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3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084389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584201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10000"/>
                  </a:schemeClr>
                </a:solidFill>
              </a:defRPr>
            </a:lvl1pPr>
            <a:lvl2pPr marL="4571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3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8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67400" y="3835400"/>
            <a:ext cx="9525000" cy="7010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3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12/1/2022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0" y="990600"/>
            <a:ext cx="5638800" cy="51816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801" y="177804"/>
            <a:ext cx="6553202" cy="525463"/>
          </a:xfrm>
          <a:prstGeom prst="rect">
            <a:avLst/>
          </a:prstGeom>
        </p:spPr>
        <p:txBody>
          <a:bodyPr vert="horz" lIns="91434" tIns="45717" rIns="91434" bIns="45717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65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xStyles>
    <p:titleStyle>
      <a:lvl1pPr algn="r" defTabSz="914333" rtl="0" eaLnBrk="1" latinLnBrk="0" hangingPunct="1"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3" r:id="rId12"/>
    <p:sldLayoutId id="2147483855" r:id="rId13"/>
    <p:sldLayoutId id="2147483662" r:id="rId14"/>
    <p:sldLayoutId id="2147483663" r:id="rId15"/>
    <p:sldLayoutId id="2147483664" r:id="rId16"/>
    <p:sldLayoutId id="2147483669" r:id="rId17"/>
    <p:sldLayoutId id="214748387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7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944" y="1484724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5029200" y="3423385"/>
            <a:ext cx="4402151" cy="2748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Authentication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MS Identity</a:t>
            </a:r>
          </a:p>
          <a:p>
            <a:pPr lvl="0">
              <a:defRPr/>
            </a:pPr>
            <a:r>
              <a:rPr lang="en-US" sz="4000" dirty="0" err="1">
                <a:solidFill>
                  <a:prstClr val="black"/>
                </a:solidFill>
                <a:latin typeface="Impact" pitchFamily="34" charset="0"/>
              </a:rPr>
              <a:t>Externe</a:t>
            </a:r>
            <a:endParaRPr lang="en-US" sz="4000" dirty="0">
              <a:solidFill>
                <a:prstClr val="black"/>
              </a:solidFill>
              <a:latin typeface="Impact" pitchFamily="34" charset="0"/>
            </a:endParaRPr>
          </a:p>
          <a:p>
            <a:pPr lvl="0"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itchFamily="34" charset="0"/>
                <a:ea typeface="+mj-ea"/>
                <a:cs typeface="+mj-cs"/>
              </a:rPr>
              <a:t>Active Directory</a:t>
            </a:r>
          </a:p>
          <a:p>
            <a:pPr lvl="0">
              <a:defRPr/>
            </a:pPr>
            <a:r>
              <a:rPr lang="en-US" sz="4800" dirty="0" err="1">
                <a:solidFill>
                  <a:prstClr val="black"/>
                </a:solidFill>
                <a:latin typeface="Impact" pitchFamily="34" charset="0"/>
              </a:rPr>
              <a:t>Autorisation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 pitchFamily="34" charset="0"/>
              <a:ea typeface="+mj-ea"/>
              <a:cs typeface="+mj-cs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0EE4D4-D053-4DE3-9124-1C1605D7B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Identity: </a:t>
            </a:r>
            <a:r>
              <a:rPr lang="fr-CA" dirty="0" err="1">
                <a:solidFill>
                  <a:schemeClr val="accent3"/>
                </a:solidFill>
              </a:rPr>
              <a:t>UserManager</a:t>
            </a:r>
            <a:r>
              <a:rPr lang="fr-CA" dirty="0">
                <a:solidFill>
                  <a:schemeClr val="accent3"/>
                </a:solidFill>
              </a:rPr>
              <a:t>&lt;</a:t>
            </a:r>
            <a:r>
              <a:rPr lang="fr-CA" dirty="0" err="1">
                <a:solidFill>
                  <a:schemeClr val="accent3"/>
                </a:solidFill>
              </a:rPr>
              <a:t>TUser</a:t>
            </a:r>
            <a:r>
              <a:rPr lang="fr-CA" dirty="0">
                <a:solidFill>
                  <a:schemeClr val="accent3"/>
                </a:solidFill>
              </a:rPr>
              <a:t>&gt;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AE16208-E459-4F42-BA41-6AD6A2C41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54" y="1371600"/>
            <a:ext cx="8647545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sz="2800" dirty="0">
                <a:solidFill>
                  <a:schemeClr val="tx2"/>
                </a:solidFill>
              </a:rPr>
              <a:t>Gestion des utilisateurs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sz="2800" dirty="0">
                <a:solidFill>
                  <a:schemeClr val="tx2"/>
                </a:solidFill>
              </a:rPr>
              <a:t>Gestion des mots de passe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sz="2400" dirty="0">
                <a:solidFill>
                  <a:schemeClr val="tx2"/>
                </a:solidFill>
              </a:rPr>
              <a:t>Hash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sz="2400" dirty="0">
                <a:solidFill>
                  <a:schemeClr val="tx2"/>
                </a:solidFill>
              </a:rPr>
              <a:t>Vérification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sz="2800" dirty="0">
                <a:solidFill>
                  <a:schemeClr val="tx2"/>
                </a:solidFill>
              </a:rPr>
              <a:t>Gestion des </a:t>
            </a:r>
            <a:r>
              <a:rPr lang="fr-CA" sz="2800" i="1" dirty="0" err="1">
                <a:solidFill>
                  <a:schemeClr val="tx2"/>
                </a:solidFill>
              </a:rPr>
              <a:t>Tokens</a:t>
            </a:r>
            <a:endParaRPr lang="fr-CA" sz="2800" i="1" dirty="0">
              <a:solidFill>
                <a:schemeClr val="tx2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sz="2800" dirty="0">
                <a:solidFill>
                  <a:schemeClr val="tx2"/>
                </a:solidFill>
              </a:rPr>
              <a:t>Gestion </a:t>
            </a:r>
            <a:r>
              <a:rPr lang="fr-CA" sz="2800" dirty="0" err="1">
                <a:solidFill>
                  <a:schemeClr val="tx2"/>
                </a:solidFill>
              </a:rPr>
              <a:t>multiComptes</a:t>
            </a:r>
            <a:endParaRPr lang="fr-CA" sz="2800" dirty="0">
              <a:solidFill>
                <a:schemeClr val="tx2"/>
              </a:solidFill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sz="2800" dirty="0">
                <a:solidFill>
                  <a:schemeClr val="tx2"/>
                </a:solidFill>
              </a:rPr>
              <a:t>Gestion des rôles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0C9247-A5DB-4017-8131-CA2A8B0ED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t="4832" r="23199" b="14786"/>
          <a:stretch/>
        </p:blipFill>
        <p:spPr>
          <a:xfrm>
            <a:off x="5101403" y="1791822"/>
            <a:ext cx="3369600" cy="35791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475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981199"/>
            <a:ext cx="3276600" cy="2209801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Sécurité</a:t>
            </a:r>
            <a:r>
              <a:rPr lang="en-US" sz="4000" b="1" dirty="0">
                <a:solidFill>
                  <a:schemeClr val="accent2"/>
                </a:solidFill>
              </a:rPr>
              <a:t>!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Login/Password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Identity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Rôles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r>
              <a:rPr lang="en-CA" dirty="0"/>
              <a:t>Installation des packages </a:t>
            </a:r>
            <a:r>
              <a:rPr lang="en-CA" dirty="0" err="1"/>
              <a:t>requis</a:t>
            </a:r>
            <a:endParaRPr lang="en-CA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3713ACA-25EE-42B3-A9A2-DB66CED47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927312"/>
              </p:ext>
            </p:extLst>
          </p:nvPr>
        </p:nvGraphicFramePr>
        <p:xfrm>
          <a:off x="284205" y="1330826"/>
          <a:ext cx="7335795" cy="4872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52694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endParaRPr lang="en-CA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4C0391-9F39-439F-AB1B-2192F517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6"/>
            <a:ext cx="8270023" cy="1325563"/>
          </a:xfrm>
        </p:spPr>
        <p:txBody>
          <a:bodyPr wrap="square" lIns="0" tIns="0" rIns="0" bIns="0" anchor="ctr" anchorCtr="0">
            <a:normAutofit fontScale="90000"/>
          </a:bodyPr>
          <a:lstStyle/>
          <a:p>
            <a:pPr algn="ctr">
              <a:lnSpc>
                <a:spcPts val="6500"/>
              </a:lnSpc>
            </a:pPr>
            <a:r>
              <a:rPr lang="en-CA" sz="4800" b="1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Installation du package via PowerShell</a:t>
            </a:r>
            <a:endParaRPr lang="fr-CA" sz="4800" b="1" dirty="0">
              <a:ln w="0"/>
              <a:solidFill>
                <a:srgbClr val="0C32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B4C287F-D420-4131-812E-71BA3EC0C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 Dans Projet Web</a:t>
            </a:r>
          </a:p>
          <a:p>
            <a:pPr lvl="1"/>
            <a:r>
              <a:rPr lang="fr-CA" dirty="0" err="1"/>
              <a:t>dotnet</a:t>
            </a:r>
            <a:r>
              <a:rPr lang="fr-CA" dirty="0"/>
              <a:t> </a:t>
            </a:r>
            <a:r>
              <a:rPr lang="fr-CA" dirty="0" err="1"/>
              <a:t>tool</a:t>
            </a:r>
            <a:r>
              <a:rPr lang="fr-CA" dirty="0"/>
              <a:t> </a:t>
            </a:r>
            <a:r>
              <a:rPr lang="fr-CA" dirty="0" err="1"/>
              <a:t>install</a:t>
            </a:r>
            <a:r>
              <a:rPr lang="fr-CA" dirty="0"/>
              <a:t> --global </a:t>
            </a:r>
            <a:r>
              <a:rPr lang="fr-CA" dirty="0" err="1"/>
              <a:t>dotnet-aspnet-codegenerator</a:t>
            </a:r>
            <a:r>
              <a:rPr lang="fr-CA" dirty="0"/>
              <a:t> --version 6.0</a:t>
            </a:r>
          </a:p>
          <a:p>
            <a:pPr lvl="1"/>
            <a:r>
              <a:rPr lang="fr-CA" dirty="0" err="1"/>
              <a:t>dotnet</a:t>
            </a:r>
            <a:r>
              <a:rPr lang="fr-CA" dirty="0"/>
              <a:t> </a:t>
            </a:r>
            <a:r>
              <a:rPr lang="fr-CA" dirty="0" err="1"/>
              <a:t>aspnet-codegenerator</a:t>
            </a:r>
            <a:r>
              <a:rPr lang="fr-CA" dirty="0"/>
              <a:t> </a:t>
            </a:r>
            <a:r>
              <a:rPr lang="fr-CA" dirty="0" err="1"/>
              <a:t>identity</a:t>
            </a:r>
            <a:r>
              <a:rPr lang="fr-CA" dirty="0"/>
              <a:t> –</a:t>
            </a:r>
            <a:r>
              <a:rPr lang="fr-CA" dirty="0" err="1"/>
              <a:t>useDefaultUI</a:t>
            </a:r>
            <a:endParaRPr lang="fr-CA" dirty="0"/>
          </a:p>
          <a:p>
            <a:r>
              <a:rPr lang="fr-CA" dirty="0"/>
              <a:t>Projet du </a:t>
            </a:r>
            <a:r>
              <a:rPr lang="fr-CA" dirty="0" err="1"/>
              <a:t>DbContext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9786717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endParaRPr lang="en-CA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4C0391-9F39-439F-AB1B-2192F517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6"/>
            <a:ext cx="8270023" cy="1325563"/>
          </a:xfr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CA" sz="4800" b="1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Bogue Identity </a:t>
            </a:r>
            <a:r>
              <a:rPr lang="en-CA" sz="4800" b="1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autoGénéré</a:t>
            </a:r>
            <a:endParaRPr lang="fr-CA" sz="4800" b="1" dirty="0">
              <a:ln w="0"/>
              <a:solidFill>
                <a:srgbClr val="0C32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B4C287F-D420-4131-812E-71BA3EC0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90212"/>
          </a:xfrm>
        </p:spPr>
        <p:txBody>
          <a:bodyPr/>
          <a:lstStyle/>
          <a:p>
            <a:r>
              <a:rPr lang="fr-CA" dirty="0"/>
              <a:t> Dans </a:t>
            </a:r>
            <a:r>
              <a:rPr lang="fr-CA" dirty="0" err="1"/>
              <a:t>DbContext</a:t>
            </a:r>
            <a:r>
              <a:rPr lang="fr-CA" dirty="0"/>
              <a:t> temporairement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B9A2B2-0085-4AD2-90C7-CE5ED5FA3C42}"/>
              </a:ext>
            </a:extLst>
          </p:cNvPr>
          <p:cNvSpPr txBox="1"/>
          <p:nvPr/>
        </p:nvSpPr>
        <p:spPr>
          <a:xfrm>
            <a:off x="293944" y="2493129"/>
            <a:ext cx="7917366" cy="37548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DbContextOptions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options) :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base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override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OnConfiguring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DbContextOptionsBuilder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optionsBuilder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optionsBuilder.UseSqlServer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"Server=LOCALHOST\\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SQLEXPRESS;Database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= 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ZombieParty;Trusted_Connection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True;MultipleActiveResultSets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=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True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11787079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endParaRPr lang="en-CA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4C0391-9F39-439F-AB1B-2192F517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6"/>
            <a:ext cx="8270023" cy="1325563"/>
          </a:xfr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CA" sz="4800" b="1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Bogue Identity </a:t>
            </a:r>
            <a:r>
              <a:rPr lang="en-CA" sz="4800" b="1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autoGénéré</a:t>
            </a:r>
            <a:endParaRPr lang="fr-CA" sz="4800" b="1" dirty="0">
              <a:ln w="0"/>
              <a:solidFill>
                <a:srgbClr val="0C32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B4C287F-D420-4131-812E-71BA3EC0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90212"/>
          </a:xfrm>
        </p:spPr>
        <p:txBody>
          <a:bodyPr/>
          <a:lstStyle/>
          <a:p>
            <a:r>
              <a:rPr lang="fr-CA" dirty="0"/>
              <a:t> Dans </a:t>
            </a:r>
            <a:r>
              <a:rPr lang="fr-CA" dirty="0" err="1"/>
              <a:t>Program.cs</a:t>
            </a:r>
            <a:r>
              <a:rPr lang="fr-CA" dirty="0"/>
              <a:t> temporairement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B9A2B2-0085-4AD2-90C7-CE5ED5FA3C42}"/>
              </a:ext>
            </a:extLst>
          </p:cNvPr>
          <p:cNvSpPr txBox="1"/>
          <p:nvPr/>
        </p:nvSpPr>
        <p:spPr>
          <a:xfrm>
            <a:off x="293944" y="2493129"/>
            <a:ext cx="7917366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builder.Services.AddControllersWithViews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builder.Services.AddDbContext</a:t>
            </a:r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&gt;(options =&gt; 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   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options.UseSqlServer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builder.Configuration.GetConnectionString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("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DefaultConnection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")));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ZombiePartyDbContext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</p:txBody>
      </p:sp>
    </p:spTree>
    <p:extLst>
      <p:ext uri="{BB962C8B-B14F-4D97-AF65-F5344CB8AC3E}">
        <p14:creationId xmlns:p14="http://schemas.microsoft.com/office/powerpoint/2010/main" val="386755275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07580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endParaRPr lang="en-CA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4C0391-9F39-439F-AB1B-2192F517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6"/>
            <a:ext cx="8270023" cy="1325563"/>
          </a:xfr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CA" sz="4800" b="1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Bogue Identity </a:t>
            </a:r>
            <a:r>
              <a:rPr lang="en-CA" sz="4800" b="1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autoGénéré</a:t>
            </a:r>
            <a:endParaRPr lang="fr-CA" sz="4800" b="1" dirty="0">
              <a:ln w="0"/>
              <a:solidFill>
                <a:srgbClr val="0C32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B4C287F-D420-4131-812E-71BA3EC0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01672" cy="2378385"/>
          </a:xfrm>
        </p:spPr>
        <p:txBody>
          <a:bodyPr>
            <a:normAutofit/>
          </a:bodyPr>
          <a:lstStyle/>
          <a:p>
            <a:r>
              <a:rPr lang="fr-CA" dirty="0"/>
              <a:t> Générer les pages d’</a:t>
            </a:r>
            <a:r>
              <a:rPr lang="fr-CA" dirty="0" err="1"/>
              <a:t>indentity</a:t>
            </a:r>
            <a:endParaRPr lang="fr-CA" dirty="0"/>
          </a:p>
          <a:p>
            <a:r>
              <a:rPr lang="fr-CA" dirty="0"/>
              <a:t>Dans </a:t>
            </a:r>
            <a:r>
              <a:rPr lang="fr-CA" dirty="0" err="1"/>
              <a:t>Program.cs</a:t>
            </a:r>
            <a:r>
              <a:rPr lang="fr-CA" dirty="0"/>
              <a:t> supprimer l’injection du </a:t>
            </a:r>
            <a:r>
              <a:rPr lang="fr-CA" dirty="0" err="1"/>
              <a:t>context</a:t>
            </a:r>
            <a:r>
              <a:rPr lang="fr-CA" dirty="0"/>
              <a:t> créé en double</a:t>
            </a:r>
          </a:p>
        </p:txBody>
      </p:sp>
    </p:spTree>
    <p:extLst>
      <p:ext uri="{BB962C8B-B14F-4D97-AF65-F5344CB8AC3E}">
        <p14:creationId xmlns:p14="http://schemas.microsoft.com/office/powerpoint/2010/main" val="24709096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C1F410BC-C79B-47A8-A112-63A8D18312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3200" dirty="0">
                <a:solidFill>
                  <a:schemeClr val="accent6"/>
                </a:solidFill>
              </a:rPr>
              <a:t>Erreur: Migration-Update selon la version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EDFD68F4-5BDB-4CD8-9A5F-5D49ECB97B4A}"/>
              </a:ext>
            </a:extLst>
          </p:cNvPr>
          <p:cNvSpPr txBox="1"/>
          <p:nvPr/>
        </p:nvSpPr>
        <p:spPr>
          <a:xfrm>
            <a:off x="0" y="1066800"/>
            <a:ext cx="9277004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protected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OnModelCreating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modelBuilder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8000"/>
                </a:solidFill>
                <a:latin typeface="Consolas" panose="020B0609020204030204" pitchFamily="49" charset="0"/>
              </a:rPr>
              <a:t>// Corriger Erreur lors de la migration: </a:t>
            </a:r>
            <a:r>
              <a:rPr lang="fr-CA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IdentityUserLogin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800" dirty="0" err="1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base</a:t>
            </a:r>
            <a:r>
              <a:rPr lang="fr-CA" sz="18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.OnModelCreating</a:t>
            </a:r>
            <a:r>
              <a:rPr lang="fr-CA" sz="18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fr-CA" sz="18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modelBuilder</a:t>
            </a:r>
            <a:r>
              <a:rPr lang="fr-CA" sz="18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  <a:endParaRPr lang="fr-CA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888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ata 50"/>
          <p:cNvSpPr/>
          <p:nvPr/>
        </p:nvSpPr>
        <p:spPr>
          <a:xfrm rot="10800000" flipH="1">
            <a:off x="304309" y="575306"/>
            <a:ext cx="1950995" cy="133130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598"/>
              <a:gd name="connsiteY0" fmla="*/ 10000 h 10000"/>
              <a:gd name="connsiteX1" fmla="*/ 2000 w 9598"/>
              <a:gd name="connsiteY1" fmla="*/ 0 h 10000"/>
              <a:gd name="connsiteX2" fmla="*/ 9598 w 9598"/>
              <a:gd name="connsiteY2" fmla="*/ 0 h 10000"/>
              <a:gd name="connsiteX3" fmla="*/ 8000 w 9598"/>
              <a:gd name="connsiteY3" fmla="*/ 10000 h 10000"/>
              <a:gd name="connsiteX4" fmla="*/ 0 w 959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8" h="10000">
                <a:moveTo>
                  <a:pt x="0" y="10000"/>
                </a:moveTo>
                <a:lnTo>
                  <a:pt x="2000" y="0"/>
                </a:lnTo>
                <a:lnTo>
                  <a:pt x="9598" y="0"/>
                </a:lnTo>
                <a:lnTo>
                  <a:pt x="8000" y="10000"/>
                </a:lnTo>
                <a:lnTo>
                  <a:pt x="0" y="10000"/>
                </a:lnTo>
                <a:close/>
              </a:path>
            </a:pathLst>
          </a:custGeom>
          <a:solidFill>
            <a:srgbClr val="0C3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owchart: Data 23"/>
          <p:cNvSpPr/>
          <p:nvPr/>
        </p:nvSpPr>
        <p:spPr>
          <a:xfrm rot="10800000" flipH="1">
            <a:off x="6381488" y="1297043"/>
            <a:ext cx="2032710" cy="1331302"/>
          </a:xfrm>
          <a:prstGeom prst="flowChartInputOutp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lowchart: Data 22"/>
          <p:cNvSpPr/>
          <p:nvPr/>
        </p:nvSpPr>
        <p:spPr>
          <a:xfrm rot="10800000" flipH="1">
            <a:off x="4251101" y="1276845"/>
            <a:ext cx="2032710" cy="1331302"/>
          </a:xfrm>
          <a:prstGeom prst="flowChartInputOutp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lowchart: Data 21"/>
          <p:cNvSpPr/>
          <p:nvPr/>
        </p:nvSpPr>
        <p:spPr>
          <a:xfrm rot="10800000" flipH="1">
            <a:off x="2137240" y="1289698"/>
            <a:ext cx="2032710" cy="1331302"/>
          </a:xfrm>
          <a:prstGeom prst="flowChartInputOutp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Data 48"/>
          <p:cNvSpPr/>
          <p:nvPr/>
        </p:nvSpPr>
        <p:spPr>
          <a:xfrm flipH="1">
            <a:off x="5015272" y="3897815"/>
            <a:ext cx="2032710" cy="13399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38 h 10138"/>
              <a:gd name="connsiteX1" fmla="*/ 2034 w 10000"/>
              <a:gd name="connsiteY1" fmla="*/ 0 h 10138"/>
              <a:gd name="connsiteX2" fmla="*/ 10000 w 10000"/>
              <a:gd name="connsiteY2" fmla="*/ 138 h 10138"/>
              <a:gd name="connsiteX3" fmla="*/ 8000 w 10000"/>
              <a:gd name="connsiteY3" fmla="*/ 10138 h 10138"/>
              <a:gd name="connsiteX4" fmla="*/ 0 w 10000"/>
              <a:gd name="connsiteY4" fmla="*/ 10138 h 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38">
                <a:moveTo>
                  <a:pt x="0" y="10138"/>
                </a:moveTo>
                <a:lnTo>
                  <a:pt x="2034" y="0"/>
                </a:lnTo>
                <a:lnTo>
                  <a:pt x="10000" y="138"/>
                </a:lnTo>
                <a:lnTo>
                  <a:pt x="8000" y="10138"/>
                </a:lnTo>
                <a:lnTo>
                  <a:pt x="0" y="101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48"/>
          <p:cNvSpPr/>
          <p:nvPr/>
        </p:nvSpPr>
        <p:spPr>
          <a:xfrm flipH="1">
            <a:off x="2884885" y="3877617"/>
            <a:ext cx="2032710" cy="13399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38 h 10138"/>
              <a:gd name="connsiteX1" fmla="*/ 2034 w 10000"/>
              <a:gd name="connsiteY1" fmla="*/ 0 h 10138"/>
              <a:gd name="connsiteX2" fmla="*/ 10000 w 10000"/>
              <a:gd name="connsiteY2" fmla="*/ 138 h 10138"/>
              <a:gd name="connsiteX3" fmla="*/ 8000 w 10000"/>
              <a:gd name="connsiteY3" fmla="*/ 10138 h 10138"/>
              <a:gd name="connsiteX4" fmla="*/ 0 w 10000"/>
              <a:gd name="connsiteY4" fmla="*/ 10138 h 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38">
                <a:moveTo>
                  <a:pt x="0" y="10138"/>
                </a:moveTo>
                <a:lnTo>
                  <a:pt x="2034" y="0"/>
                </a:lnTo>
                <a:lnTo>
                  <a:pt x="10000" y="138"/>
                </a:lnTo>
                <a:lnTo>
                  <a:pt x="8000" y="10138"/>
                </a:lnTo>
                <a:lnTo>
                  <a:pt x="0" y="101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Flowchart: Data 48"/>
          <p:cNvSpPr/>
          <p:nvPr/>
        </p:nvSpPr>
        <p:spPr>
          <a:xfrm flipH="1">
            <a:off x="762761" y="3879454"/>
            <a:ext cx="2032710" cy="133993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38 h 10138"/>
              <a:gd name="connsiteX1" fmla="*/ 2034 w 10000"/>
              <a:gd name="connsiteY1" fmla="*/ 0 h 10138"/>
              <a:gd name="connsiteX2" fmla="*/ 10000 w 10000"/>
              <a:gd name="connsiteY2" fmla="*/ 138 h 10138"/>
              <a:gd name="connsiteX3" fmla="*/ 8000 w 10000"/>
              <a:gd name="connsiteY3" fmla="*/ 10138 h 10138"/>
              <a:gd name="connsiteX4" fmla="*/ 0 w 10000"/>
              <a:gd name="connsiteY4" fmla="*/ 10138 h 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38">
                <a:moveTo>
                  <a:pt x="0" y="10138"/>
                </a:moveTo>
                <a:lnTo>
                  <a:pt x="2034" y="0"/>
                </a:lnTo>
                <a:lnTo>
                  <a:pt x="10000" y="138"/>
                </a:lnTo>
                <a:lnTo>
                  <a:pt x="8000" y="10138"/>
                </a:lnTo>
                <a:lnTo>
                  <a:pt x="0" y="101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>
            <a:off x="0" y="1806759"/>
            <a:ext cx="8998027" cy="2897435"/>
          </a:xfrm>
          <a:prstGeom prst="rightArrow">
            <a:avLst>
              <a:gd name="adj1" fmla="val 100000"/>
              <a:gd name="adj2" fmla="val 3104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987167" y="158296"/>
            <a:ext cx="6784102" cy="833562"/>
          </a:xfrm>
          <a:prstGeom prst="rect">
            <a:avLst/>
          </a:prstGeom>
        </p:spPr>
        <p:txBody>
          <a:bodyPr wrap="square" lIns="0" tIns="0" rIns="0" bIns="0">
            <a:normAutofit fontScale="92500"/>
          </a:bodyPr>
          <a:lstStyle/>
          <a:p>
            <a:pPr algn="ctr">
              <a:lnSpc>
                <a:spcPts val="6500"/>
              </a:lnSpc>
            </a:pPr>
            <a:r>
              <a:rPr lang="en-US" sz="66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Identity </a:t>
            </a:r>
            <a:r>
              <a:rPr lang="en-US" sz="66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autog</a:t>
            </a:r>
            <a:r>
              <a:rPr lang="fr-CA" sz="66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énéré</a:t>
            </a:r>
            <a:endParaRPr lang="en-US" sz="6600" dirty="0">
              <a:ln w="0"/>
              <a:solidFill>
                <a:srgbClr val="0C32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50" name="Flowchart: Data 49"/>
          <p:cNvSpPr/>
          <p:nvPr/>
        </p:nvSpPr>
        <p:spPr>
          <a:xfrm>
            <a:off x="1181274" y="1277949"/>
            <a:ext cx="2583233" cy="3947276"/>
          </a:xfrm>
          <a:custGeom>
            <a:avLst/>
            <a:gdLst/>
            <a:ahLst/>
            <a:cxnLst/>
            <a:rect l="l" t="t" r="r" b="b"/>
            <a:pathLst>
              <a:path w="3444311" h="3947276">
                <a:moveTo>
                  <a:pt x="1253919" y="0"/>
                </a:moveTo>
                <a:lnTo>
                  <a:pt x="3444311" y="0"/>
                </a:lnTo>
                <a:lnTo>
                  <a:pt x="2215863" y="3947276"/>
                </a:lnTo>
                <a:lnTo>
                  <a:pt x="0" y="39472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-2965" y="554325"/>
            <a:ext cx="1938170" cy="5664534"/>
            <a:chOff x="-3954" y="554325"/>
            <a:chExt cx="2584227" cy="5664534"/>
          </a:xfrm>
        </p:grpSpPr>
        <p:sp>
          <p:nvSpPr>
            <p:cNvPr id="19" name="Right Triangle 18"/>
            <p:cNvSpPr/>
            <p:nvPr/>
          </p:nvSpPr>
          <p:spPr>
            <a:xfrm rot="10800000" flipH="1">
              <a:off x="-3954" y="554325"/>
              <a:ext cx="2584227" cy="5664534"/>
            </a:xfrm>
            <a:custGeom>
              <a:avLst/>
              <a:gdLst>
                <a:gd name="connsiteX0" fmla="*/ 0 w 2474499"/>
                <a:gd name="connsiteY0" fmla="*/ 5664534 h 5664534"/>
                <a:gd name="connsiteX1" fmla="*/ 0 w 2474499"/>
                <a:gd name="connsiteY1" fmla="*/ 0 h 5664534"/>
                <a:gd name="connsiteX2" fmla="*/ 2474499 w 2474499"/>
                <a:gd name="connsiteY2" fmla="*/ 5664534 h 5664534"/>
                <a:gd name="connsiteX3" fmla="*/ 0 w 2474499"/>
                <a:gd name="connsiteY3" fmla="*/ 5664534 h 5664534"/>
                <a:gd name="connsiteX0" fmla="*/ 73152 w 2547651"/>
                <a:gd name="connsiteY0" fmla="*/ 5664534 h 5664534"/>
                <a:gd name="connsiteX1" fmla="*/ 0 w 2547651"/>
                <a:gd name="connsiteY1" fmla="*/ 0 h 5664534"/>
                <a:gd name="connsiteX2" fmla="*/ 2547651 w 2547651"/>
                <a:gd name="connsiteY2" fmla="*/ 5664534 h 5664534"/>
                <a:gd name="connsiteX3" fmla="*/ 73152 w 2547651"/>
                <a:gd name="connsiteY3" fmla="*/ 5664534 h 5664534"/>
                <a:gd name="connsiteX0" fmla="*/ 109728 w 2584227"/>
                <a:gd name="connsiteY0" fmla="*/ 5664534 h 5664534"/>
                <a:gd name="connsiteX1" fmla="*/ 0 w 2584227"/>
                <a:gd name="connsiteY1" fmla="*/ 0 h 5664534"/>
                <a:gd name="connsiteX2" fmla="*/ 2584227 w 2584227"/>
                <a:gd name="connsiteY2" fmla="*/ 5664534 h 5664534"/>
                <a:gd name="connsiteX3" fmla="*/ 109728 w 2584227"/>
                <a:gd name="connsiteY3" fmla="*/ 5664534 h 566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4227" h="5664534">
                  <a:moveTo>
                    <a:pt x="109728" y="5664534"/>
                  </a:moveTo>
                  <a:lnTo>
                    <a:pt x="0" y="0"/>
                  </a:lnTo>
                  <a:lnTo>
                    <a:pt x="2584227" y="5664534"/>
                  </a:lnTo>
                  <a:lnTo>
                    <a:pt x="109728" y="56645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65100" dist="177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ight Triangle 17"/>
            <p:cNvSpPr/>
            <p:nvPr/>
          </p:nvSpPr>
          <p:spPr>
            <a:xfrm rot="10800000" flipH="1">
              <a:off x="-1325" y="554325"/>
              <a:ext cx="2474499" cy="5664534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Flowchart: Data 49"/>
          <p:cNvSpPr/>
          <p:nvPr/>
        </p:nvSpPr>
        <p:spPr>
          <a:xfrm>
            <a:off x="3303398" y="1276112"/>
            <a:ext cx="2583233" cy="3947276"/>
          </a:xfrm>
          <a:custGeom>
            <a:avLst/>
            <a:gdLst/>
            <a:ahLst/>
            <a:cxnLst/>
            <a:rect l="l" t="t" r="r" b="b"/>
            <a:pathLst>
              <a:path w="3444311" h="3947276">
                <a:moveTo>
                  <a:pt x="1253919" y="0"/>
                </a:moveTo>
                <a:lnTo>
                  <a:pt x="3444311" y="0"/>
                </a:lnTo>
                <a:lnTo>
                  <a:pt x="2215863" y="3947276"/>
                </a:lnTo>
                <a:lnTo>
                  <a:pt x="0" y="39472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Data 49"/>
          <p:cNvSpPr/>
          <p:nvPr/>
        </p:nvSpPr>
        <p:spPr>
          <a:xfrm>
            <a:off x="5433785" y="1296310"/>
            <a:ext cx="2583233" cy="3947276"/>
          </a:xfrm>
          <a:custGeom>
            <a:avLst/>
            <a:gdLst/>
            <a:ahLst/>
            <a:cxnLst/>
            <a:rect l="l" t="t" r="r" b="b"/>
            <a:pathLst>
              <a:path w="3444311" h="3947276">
                <a:moveTo>
                  <a:pt x="1253919" y="0"/>
                </a:moveTo>
                <a:lnTo>
                  <a:pt x="3444311" y="0"/>
                </a:lnTo>
                <a:lnTo>
                  <a:pt x="2215863" y="3947276"/>
                </a:lnTo>
                <a:lnTo>
                  <a:pt x="0" y="39472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1257625" y="5334994"/>
            <a:ext cx="1459085" cy="15230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GB" dirty="0" err="1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AspNetCore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.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Identity.UI</a:t>
            </a:r>
            <a:endParaRPr lang="en-GB" dirty="0">
              <a:solidFill>
                <a:schemeClr val="accent1">
                  <a:lumMod val="50000"/>
                </a:schemeClr>
              </a:solidFill>
              <a:ea typeface="Roboto Light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04536" y="5334994"/>
            <a:ext cx="1459085" cy="15230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GB" dirty="0" err="1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Générer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 le script</a:t>
            </a:r>
            <a:endParaRPr lang="en-US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43185" y="5334994"/>
            <a:ext cx="1459085" cy="1523006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GB" dirty="0" err="1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Générer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  <a:ea typeface="Roboto Light" panose="02000000000000000000" pitchFamily="2" charset="0"/>
              </a:rPr>
              <a:t> les tables</a:t>
            </a:r>
            <a:endParaRPr lang="en-US" sz="32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16935" y="1772816"/>
            <a:ext cx="1586430" cy="744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Package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30796" y="1770980"/>
            <a:ext cx="1586430" cy="744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Migration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7710" y="1769144"/>
            <a:ext cx="1586430" cy="744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Update Database</a:t>
            </a:r>
            <a:endParaRPr lang="en-GB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Picture 25">
            <a:extLst>
              <a:ext uri="{FF2B5EF4-FFF2-40B4-BE49-F238E27FC236}">
                <a16:creationId xmlns:a16="http://schemas.microsoft.com/office/drawing/2014/main" id="{23678E98-B227-4C3F-AF26-AF82BC185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93" y="2721510"/>
            <a:ext cx="1125986" cy="1154281"/>
          </a:xfrm>
          <a:prstGeom prst="rect">
            <a:avLst/>
          </a:prstGeom>
        </p:spPr>
      </p:pic>
      <p:pic>
        <p:nvPicPr>
          <p:cNvPr id="10" name="Graphique 9" descr="Base de données">
            <a:extLst>
              <a:ext uri="{FF2B5EF4-FFF2-40B4-BE49-F238E27FC236}">
                <a16:creationId xmlns:a16="http://schemas.microsoft.com/office/drawing/2014/main" id="{99A9E222-CEBA-43E8-A091-14E152FA7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3552" y="2842907"/>
            <a:ext cx="1151272" cy="1151272"/>
          </a:xfrm>
          <a:prstGeom prst="rect">
            <a:avLst/>
          </a:prstGeom>
        </p:spPr>
      </p:pic>
      <p:pic>
        <p:nvPicPr>
          <p:cNvPr id="12" name="Graphique 11" descr="Transfert">
            <a:extLst>
              <a:ext uri="{FF2B5EF4-FFF2-40B4-BE49-F238E27FC236}">
                <a16:creationId xmlns:a16="http://schemas.microsoft.com/office/drawing/2014/main" id="{CD68F8A0-CCC3-4A7E-9558-BECF049047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14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24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1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41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4" grpId="0" animBg="1"/>
      <p:bldP spid="23" grpId="0" animBg="1"/>
      <p:bldP spid="22" grpId="0" animBg="1"/>
      <p:bldP spid="20" grpId="0" animBg="1"/>
      <p:bldP spid="16" grpId="0" animBg="1"/>
      <p:bldP spid="49" grpId="0" animBg="1"/>
      <p:bldP spid="7" grpId="0" animBg="1"/>
      <p:bldP spid="44" grpId="0"/>
      <p:bldP spid="50" grpId="0" animBg="1"/>
      <p:bldP spid="17" grpId="0" animBg="1"/>
      <p:bldP spid="21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EBFA99E-6D07-47D2-BCF2-83446071F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636512"/>
              </p:ext>
            </p:extLst>
          </p:nvPr>
        </p:nvGraphicFramePr>
        <p:xfrm>
          <a:off x="268941" y="502024"/>
          <a:ext cx="7727577" cy="577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074135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F03E133F-4DC9-47F2-8AAC-A016FC34C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3200" dirty="0"/>
              <a:t>Authentification: </a:t>
            </a:r>
            <a:r>
              <a:rPr lang="fr-CA" sz="3200" dirty="0">
                <a:solidFill>
                  <a:schemeClr val="accent2"/>
                </a:solidFill>
              </a:rPr>
              <a:t>Cookie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B5382D3-DA6A-46DE-B82C-ABBA8B9DA26F}"/>
              </a:ext>
            </a:extLst>
          </p:cNvPr>
          <p:cNvSpPr/>
          <p:nvPr/>
        </p:nvSpPr>
        <p:spPr>
          <a:xfrm>
            <a:off x="152400" y="1337310"/>
            <a:ext cx="1280160" cy="3417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Client Web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27EA1FC-4F08-456F-93C1-5D63A4AB3722}"/>
              </a:ext>
            </a:extLst>
          </p:cNvPr>
          <p:cNvSpPr/>
          <p:nvPr/>
        </p:nvSpPr>
        <p:spPr>
          <a:xfrm>
            <a:off x="4642485" y="1337310"/>
            <a:ext cx="1280160" cy="3417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ASP NET </a:t>
            </a:r>
            <a:r>
              <a:rPr lang="fr-CA" dirty="0" err="1"/>
              <a:t>Core</a:t>
            </a:r>
            <a:endParaRPr lang="fr-CA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27CD81D-CA39-46B1-A28F-1E059F8D18EB}"/>
              </a:ext>
            </a:extLst>
          </p:cNvPr>
          <p:cNvGrpSpPr/>
          <p:nvPr/>
        </p:nvGrpSpPr>
        <p:grpSpPr>
          <a:xfrm>
            <a:off x="1397319" y="1358206"/>
            <a:ext cx="3245166" cy="400110"/>
            <a:chOff x="1397319" y="1358206"/>
            <a:chExt cx="3245166" cy="40011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F074CE6F-1D65-464E-83F9-871D99F15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1748790"/>
              <a:ext cx="3209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8AF33D-075C-4BEE-A27C-89667636B17D}"/>
                </a:ext>
              </a:extLst>
            </p:cNvPr>
            <p:cNvSpPr txBox="1"/>
            <p:nvPr/>
          </p:nvSpPr>
          <p:spPr>
            <a:xfrm flipH="1">
              <a:off x="1397319" y="1358206"/>
              <a:ext cx="320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Demande d’authentification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141EF3-6555-4EA3-A0AB-483AAEB8DC51}"/>
              </a:ext>
            </a:extLst>
          </p:cNvPr>
          <p:cNvGrpSpPr/>
          <p:nvPr/>
        </p:nvGrpSpPr>
        <p:grpSpPr>
          <a:xfrm>
            <a:off x="1388507" y="3461296"/>
            <a:ext cx="3253978" cy="904964"/>
            <a:chOff x="1388507" y="3461296"/>
            <a:chExt cx="3253978" cy="904964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861A7B17-D21D-4210-A69C-1F8C5623EFF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3861406"/>
              <a:ext cx="3209925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19EB1B7-93D0-4A3B-A783-C2F4CD136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8507" y="4119021"/>
              <a:ext cx="3227546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4A707B9-386E-4BB5-993A-F3097533A6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6128" y="4366260"/>
              <a:ext cx="323635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B134A77-3F5E-462B-8AB6-7345E95FE288}"/>
                </a:ext>
              </a:extLst>
            </p:cNvPr>
            <p:cNvSpPr txBox="1"/>
            <p:nvPr/>
          </p:nvSpPr>
          <p:spPr>
            <a:xfrm flipH="1">
              <a:off x="1588770" y="3461296"/>
              <a:ext cx="2983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Envoi auto. Avec cookie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4994038A-A700-44AD-85D8-DCB7C5E2BD40}"/>
              </a:ext>
            </a:extLst>
          </p:cNvPr>
          <p:cNvGrpSpPr/>
          <p:nvPr/>
        </p:nvGrpSpPr>
        <p:grpSpPr>
          <a:xfrm>
            <a:off x="1432560" y="2091630"/>
            <a:ext cx="3306839" cy="744947"/>
            <a:chOff x="1432560" y="2091630"/>
            <a:chExt cx="3306839" cy="744947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9381FBA-86D6-4830-87B6-A38FC4037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560" y="2491740"/>
              <a:ext cx="3209925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F4DA1F6-38E7-4B73-8D2E-CBD639781F7F}"/>
                </a:ext>
              </a:extLst>
            </p:cNvPr>
            <p:cNvSpPr txBox="1"/>
            <p:nvPr/>
          </p:nvSpPr>
          <p:spPr>
            <a:xfrm flipH="1">
              <a:off x="1458992" y="2091630"/>
              <a:ext cx="320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dirty="0">
                  <a:solidFill>
                    <a:schemeClr val="accent5"/>
                  </a:solidFill>
                </a:rPr>
                <a:t>OK: code 200 avec cookie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189612D9-1EF9-4C29-B5E3-E5B8F69CC21B}"/>
                </a:ext>
              </a:extLst>
            </p:cNvPr>
            <p:cNvSpPr txBox="1"/>
            <p:nvPr/>
          </p:nvSpPr>
          <p:spPr>
            <a:xfrm flipH="1">
              <a:off x="1475422" y="2436467"/>
              <a:ext cx="3263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dirty="0">
                  <a:solidFill>
                    <a:schemeClr val="accent5"/>
                  </a:solidFill>
                </a:rPr>
                <a:t>Erreur: code erreur  selon cas</a:t>
              </a: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ABE77A12-BBE2-4AFF-B837-CC2C74E395BF}"/>
              </a:ext>
            </a:extLst>
          </p:cNvPr>
          <p:cNvSpPr txBox="1"/>
          <p:nvPr/>
        </p:nvSpPr>
        <p:spPr>
          <a:xfrm>
            <a:off x="1614886" y="5012616"/>
            <a:ext cx="298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Cookie: géré par le navigateur</a:t>
            </a:r>
          </a:p>
        </p:txBody>
      </p:sp>
    </p:spTree>
    <p:extLst>
      <p:ext uri="{BB962C8B-B14F-4D97-AF65-F5344CB8AC3E}">
        <p14:creationId xmlns:p14="http://schemas.microsoft.com/office/powerpoint/2010/main" val="229119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/>
          <p:cNvSpPr/>
          <p:nvPr/>
        </p:nvSpPr>
        <p:spPr>
          <a:xfrm flipH="1">
            <a:off x="4018235" y="5498388"/>
            <a:ext cx="1544133" cy="1359612"/>
          </a:xfrm>
          <a:custGeom>
            <a:avLst/>
            <a:gdLst/>
            <a:ahLst/>
            <a:cxnLst/>
            <a:rect l="l" t="t" r="r" b="b"/>
            <a:pathLst>
              <a:path w="2058844" h="1359612">
                <a:moveTo>
                  <a:pt x="514991" y="0"/>
                </a:moveTo>
                <a:lnTo>
                  <a:pt x="0" y="1348688"/>
                </a:lnTo>
                <a:lnTo>
                  <a:pt x="1740905" y="1359612"/>
                </a:lnTo>
                <a:lnTo>
                  <a:pt x="2058844" y="55745"/>
                </a:lnTo>
                <a:lnTo>
                  <a:pt x="1327680" y="55745"/>
                </a:lnTo>
                <a:lnTo>
                  <a:pt x="1327680" y="215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Data 5"/>
          <p:cNvSpPr/>
          <p:nvPr/>
        </p:nvSpPr>
        <p:spPr>
          <a:xfrm flipH="1">
            <a:off x="3782249" y="5515424"/>
            <a:ext cx="1114412" cy="1100406"/>
          </a:xfrm>
          <a:custGeom>
            <a:avLst/>
            <a:gdLst/>
            <a:ahLst/>
            <a:cxnLst/>
            <a:rect l="l" t="t" r="r" b="b"/>
            <a:pathLst>
              <a:path w="1485882" h="1100406">
                <a:moveTo>
                  <a:pt x="271908" y="0"/>
                </a:moveTo>
                <a:lnTo>
                  <a:pt x="0" y="1100406"/>
                </a:lnTo>
                <a:lnTo>
                  <a:pt x="1087754" y="1100406"/>
                </a:lnTo>
                <a:lnTo>
                  <a:pt x="1485882" y="38708"/>
                </a:lnTo>
                <a:lnTo>
                  <a:pt x="441856" y="38708"/>
                </a:lnTo>
                <a:lnTo>
                  <a:pt x="441856" y="373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 flipH="1">
            <a:off x="332450" y="1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C84A-772E-4F29-9E3E-BB04CB93702B}"/>
              </a:ext>
            </a:extLst>
          </p:cNvPr>
          <p:cNvSpPr/>
          <p:nvPr/>
        </p:nvSpPr>
        <p:spPr>
          <a:xfrm>
            <a:off x="77987" y="1217185"/>
            <a:ext cx="11925474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3DFBC09F-602A-4631-936A-A05622680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9" y="1068903"/>
            <a:ext cx="6835882" cy="4545134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D59DD6-80AD-41FC-A41C-392CC06A478E}"/>
              </a:ext>
            </a:extLst>
          </p:cNvPr>
          <p:cNvSpPr/>
          <p:nvPr/>
        </p:nvSpPr>
        <p:spPr>
          <a:xfrm>
            <a:off x="5510047" y="1077420"/>
            <a:ext cx="6371143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owchart: Data 7"/>
          <p:cNvSpPr/>
          <p:nvPr/>
        </p:nvSpPr>
        <p:spPr>
          <a:xfrm>
            <a:off x="4092223" y="-8465"/>
            <a:ext cx="5051777" cy="66242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7" h="10000">
                <a:moveTo>
                  <a:pt x="0" y="10000"/>
                </a:moveTo>
                <a:lnTo>
                  <a:pt x="2000" y="0"/>
                </a:lnTo>
                <a:lnTo>
                  <a:pt x="8017" y="0"/>
                </a:lnTo>
                <a:cubicBezTo>
                  <a:pt x="8011" y="3333"/>
                  <a:pt x="8006" y="6667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41300" dist="381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ata 7"/>
          <p:cNvSpPr/>
          <p:nvPr/>
        </p:nvSpPr>
        <p:spPr>
          <a:xfrm>
            <a:off x="4275009" y="-145858"/>
            <a:ext cx="4868991" cy="688624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  <a:gd name="connsiteX0" fmla="*/ 0 w 10216"/>
              <a:gd name="connsiteY0" fmla="*/ 9987 h 10000"/>
              <a:gd name="connsiteX1" fmla="*/ 2711 w 10216"/>
              <a:gd name="connsiteY1" fmla="*/ 0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  <a:gd name="connsiteX0" fmla="*/ 0 w 10216"/>
              <a:gd name="connsiteY0" fmla="*/ 9987 h 10000"/>
              <a:gd name="connsiteX1" fmla="*/ 2826 w 10216"/>
              <a:gd name="connsiteY1" fmla="*/ 13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" h="10000">
                <a:moveTo>
                  <a:pt x="0" y="9987"/>
                </a:moveTo>
                <a:lnTo>
                  <a:pt x="2826" y="13"/>
                </a:lnTo>
                <a:lnTo>
                  <a:pt x="10216" y="0"/>
                </a:lnTo>
                <a:cubicBezTo>
                  <a:pt x="10209" y="3333"/>
                  <a:pt x="10202" y="6667"/>
                  <a:pt x="10195" y="10000"/>
                </a:cubicBezTo>
                <a:lnTo>
                  <a:pt x="0" y="998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540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62588" y="366633"/>
            <a:ext cx="3803425" cy="2593018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r">
              <a:lnSpc>
                <a:spcPts val="6500"/>
              </a:lnSpc>
            </a:pP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Identity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Scaffolly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 Pages</a:t>
            </a:r>
          </a:p>
        </p:txBody>
      </p:sp>
      <p:sp>
        <p:nvSpPr>
          <p:cNvPr id="3" name="Flowchart: Data 2"/>
          <p:cNvSpPr/>
          <p:nvPr/>
        </p:nvSpPr>
        <p:spPr>
          <a:xfrm>
            <a:off x="-26674" y="-73571"/>
            <a:ext cx="1451831" cy="69564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  <a:gd name="connsiteX0" fmla="*/ 0 w 10000"/>
              <a:gd name="connsiteY0" fmla="*/ 10081 h 61459"/>
              <a:gd name="connsiteX1" fmla="*/ 38 w 10000"/>
              <a:gd name="connsiteY1" fmla="*/ 0 h 61459"/>
              <a:gd name="connsiteX2" fmla="*/ 10000 w 10000"/>
              <a:gd name="connsiteY2" fmla="*/ 81 h 61459"/>
              <a:gd name="connsiteX3" fmla="*/ 1355 w 10000"/>
              <a:gd name="connsiteY3" fmla="*/ 61459 h 61459"/>
              <a:gd name="connsiteX4" fmla="*/ 0 w 10000"/>
              <a:gd name="connsiteY4" fmla="*/ 10081 h 61459"/>
              <a:gd name="connsiteX0" fmla="*/ 0 w 10089"/>
              <a:gd name="connsiteY0" fmla="*/ 61609 h 61609"/>
              <a:gd name="connsiteX1" fmla="*/ 127 w 10089"/>
              <a:gd name="connsiteY1" fmla="*/ 0 h 61609"/>
              <a:gd name="connsiteX2" fmla="*/ 10089 w 10089"/>
              <a:gd name="connsiteY2" fmla="*/ 81 h 61609"/>
              <a:gd name="connsiteX3" fmla="*/ 1444 w 10089"/>
              <a:gd name="connsiteY3" fmla="*/ 61459 h 61609"/>
              <a:gd name="connsiteX4" fmla="*/ 0 w 10089"/>
              <a:gd name="connsiteY4" fmla="*/ 61609 h 61609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50 w 10095"/>
              <a:gd name="connsiteY0" fmla="*/ 61534 h 61534"/>
              <a:gd name="connsiteX1" fmla="*/ 133 w 10095"/>
              <a:gd name="connsiteY1" fmla="*/ 0 h 61534"/>
              <a:gd name="connsiteX2" fmla="*/ 10095 w 10095"/>
              <a:gd name="connsiteY2" fmla="*/ 81 h 61534"/>
              <a:gd name="connsiteX3" fmla="*/ 1450 w 10095"/>
              <a:gd name="connsiteY3" fmla="*/ 61459 h 61534"/>
              <a:gd name="connsiteX4" fmla="*/ 50 w 10095"/>
              <a:gd name="connsiteY4" fmla="*/ 61534 h 61534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0 w 10089"/>
              <a:gd name="connsiteY0" fmla="*/ 61233 h 61459"/>
              <a:gd name="connsiteX1" fmla="*/ 127 w 10089"/>
              <a:gd name="connsiteY1" fmla="*/ 0 h 61459"/>
              <a:gd name="connsiteX2" fmla="*/ 10089 w 10089"/>
              <a:gd name="connsiteY2" fmla="*/ 81 h 61459"/>
              <a:gd name="connsiteX3" fmla="*/ 1444 w 10089"/>
              <a:gd name="connsiteY3" fmla="*/ 61459 h 61459"/>
              <a:gd name="connsiteX4" fmla="*/ 0 w 10089"/>
              <a:gd name="connsiteY4" fmla="*/ 61233 h 61459"/>
              <a:gd name="connsiteX0" fmla="*/ 0 w 10089"/>
              <a:gd name="connsiteY0" fmla="*/ 61233 h 61233"/>
              <a:gd name="connsiteX1" fmla="*/ 127 w 10089"/>
              <a:gd name="connsiteY1" fmla="*/ 0 h 61233"/>
              <a:gd name="connsiteX2" fmla="*/ 10089 w 10089"/>
              <a:gd name="connsiteY2" fmla="*/ 81 h 61233"/>
              <a:gd name="connsiteX3" fmla="*/ 1577 w 10089"/>
              <a:gd name="connsiteY3" fmla="*/ 61233 h 61233"/>
              <a:gd name="connsiteX4" fmla="*/ 0 w 10089"/>
              <a:gd name="connsiteY4" fmla="*/ 61233 h 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" h="61233">
                <a:moveTo>
                  <a:pt x="0" y="61233"/>
                </a:moveTo>
                <a:cubicBezTo>
                  <a:pt x="13" y="57873"/>
                  <a:pt x="114" y="3360"/>
                  <a:pt x="127" y="0"/>
                </a:cubicBezTo>
                <a:lnTo>
                  <a:pt x="10089" y="81"/>
                </a:lnTo>
                <a:lnTo>
                  <a:pt x="1577" y="61233"/>
                </a:lnTo>
                <a:lnTo>
                  <a:pt x="0" y="6123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5400000" algn="t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17EEF9-1FCE-4B9A-8461-77A6EAC13405}"/>
              </a:ext>
            </a:extLst>
          </p:cNvPr>
          <p:cNvSpPr txBox="1"/>
          <p:nvPr/>
        </p:nvSpPr>
        <p:spPr>
          <a:xfrm>
            <a:off x="1232762" y="1990079"/>
            <a:ext cx="3528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chemeClr val="accent4"/>
                </a:solidFill>
              </a:rPr>
              <a:t>Login Partial </a:t>
            </a:r>
            <a:r>
              <a:rPr lang="fr-CA" sz="2400" dirty="0" err="1">
                <a:solidFill>
                  <a:schemeClr val="accent4"/>
                </a:solidFill>
              </a:rPr>
              <a:t>View</a:t>
            </a:r>
            <a:endParaRPr lang="fr-CA" sz="2400" dirty="0">
              <a:solidFill>
                <a:schemeClr val="accent4"/>
              </a:solidFill>
            </a:endParaRPr>
          </a:p>
          <a:p>
            <a:r>
              <a:rPr lang="fr-CA" sz="2400" dirty="0" err="1">
                <a:solidFill>
                  <a:schemeClr val="accent4"/>
                </a:solidFill>
              </a:rPr>
              <a:t>AccessDenied</a:t>
            </a:r>
            <a:endParaRPr lang="fr-CA" sz="2400" dirty="0">
              <a:solidFill>
                <a:schemeClr val="accent4"/>
              </a:solidFill>
            </a:endParaRPr>
          </a:p>
          <a:p>
            <a:r>
              <a:rPr lang="fr-CA" sz="2400" dirty="0" err="1">
                <a:solidFill>
                  <a:schemeClr val="accent4"/>
                </a:solidFill>
              </a:rPr>
              <a:t>ForgotPassword</a:t>
            </a:r>
            <a:endParaRPr lang="fr-CA" sz="2400" dirty="0">
              <a:solidFill>
                <a:schemeClr val="accent4"/>
              </a:solidFill>
            </a:endParaRPr>
          </a:p>
          <a:p>
            <a:r>
              <a:rPr lang="fr-CA" sz="2400" dirty="0" err="1">
                <a:solidFill>
                  <a:schemeClr val="accent4"/>
                </a:solidFill>
              </a:rPr>
              <a:t>ResendEmailConfirmation</a:t>
            </a:r>
            <a:endParaRPr lang="fr-CA" sz="2400" dirty="0">
              <a:solidFill>
                <a:schemeClr val="accent4"/>
              </a:solidFill>
            </a:endParaRPr>
          </a:p>
          <a:p>
            <a:r>
              <a:rPr lang="fr-CA" sz="2400" dirty="0">
                <a:solidFill>
                  <a:schemeClr val="accent4"/>
                </a:solidFill>
              </a:rPr>
              <a:t>Etc…</a:t>
            </a:r>
          </a:p>
          <a:p>
            <a:endParaRPr lang="en-CA" sz="2400" dirty="0">
              <a:solidFill>
                <a:schemeClr val="accent4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31CC68-B354-42A5-9093-0CE8AA643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545AB15-4052-4775-8231-954F9CE13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844" y="3323513"/>
            <a:ext cx="3803426" cy="17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4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5" grpId="0" animBg="1"/>
      <p:bldP spid="8" grpId="0" animBg="1"/>
      <p:bldP spid="10" grpId="0" animBg="1"/>
      <p:bldP spid="11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189C94AE-E477-43F8-A093-B7CD0327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2" y="952114"/>
            <a:ext cx="6690540" cy="464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1933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207B443-6782-454C-849D-A4C5B8ECA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63" y="494112"/>
            <a:ext cx="763905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9049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/>
          <p:cNvSpPr/>
          <p:nvPr/>
        </p:nvSpPr>
        <p:spPr>
          <a:xfrm flipH="1">
            <a:off x="4018235" y="5498388"/>
            <a:ext cx="1544133" cy="1359612"/>
          </a:xfrm>
          <a:custGeom>
            <a:avLst/>
            <a:gdLst/>
            <a:ahLst/>
            <a:cxnLst/>
            <a:rect l="l" t="t" r="r" b="b"/>
            <a:pathLst>
              <a:path w="2058844" h="1359612">
                <a:moveTo>
                  <a:pt x="514991" y="0"/>
                </a:moveTo>
                <a:lnTo>
                  <a:pt x="0" y="1348688"/>
                </a:lnTo>
                <a:lnTo>
                  <a:pt x="1740905" y="1359612"/>
                </a:lnTo>
                <a:lnTo>
                  <a:pt x="2058844" y="55745"/>
                </a:lnTo>
                <a:lnTo>
                  <a:pt x="1327680" y="55745"/>
                </a:lnTo>
                <a:lnTo>
                  <a:pt x="1327680" y="215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Data 5"/>
          <p:cNvSpPr/>
          <p:nvPr/>
        </p:nvSpPr>
        <p:spPr>
          <a:xfrm flipH="1">
            <a:off x="3782249" y="5515424"/>
            <a:ext cx="1114412" cy="1100406"/>
          </a:xfrm>
          <a:custGeom>
            <a:avLst/>
            <a:gdLst/>
            <a:ahLst/>
            <a:cxnLst/>
            <a:rect l="l" t="t" r="r" b="b"/>
            <a:pathLst>
              <a:path w="1485882" h="1100406">
                <a:moveTo>
                  <a:pt x="271908" y="0"/>
                </a:moveTo>
                <a:lnTo>
                  <a:pt x="0" y="1100406"/>
                </a:lnTo>
                <a:lnTo>
                  <a:pt x="1087754" y="1100406"/>
                </a:lnTo>
                <a:lnTo>
                  <a:pt x="1485882" y="38708"/>
                </a:lnTo>
                <a:lnTo>
                  <a:pt x="441856" y="38708"/>
                </a:lnTo>
                <a:lnTo>
                  <a:pt x="441856" y="373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 flipH="1">
            <a:off x="332450" y="1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C84A-772E-4F29-9E3E-BB04CB93702B}"/>
              </a:ext>
            </a:extLst>
          </p:cNvPr>
          <p:cNvSpPr/>
          <p:nvPr/>
        </p:nvSpPr>
        <p:spPr>
          <a:xfrm>
            <a:off x="77987" y="1068903"/>
            <a:ext cx="11925474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3DFBC09F-602A-4631-936A-A05622680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9" y="1068903"/>
            <a:ext cx="6835882" cy="4545134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D59DD6-80AD-41FC-A41C-392CC06A478E}"/>
              </a:ext>
            </a:extLst>
          </p:cNvPr>
          <p:cNvSpPr/>
          <p:nvPr/>
        </p:nvSpPr>
        <p:spPr>
          <a:xfrm>
            <a:off x="5510047" y="1077420"/>
            <a:ext cx="6371143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owchart: Data 7"/>
          <p:cNvSpPr/>
          <p:nvPr/>
        </p:nvSpPr>
        <p:spPr>
          <a:xfrm>
            <a:off x="4092223" y="-8465"/>
            <a:ext cx="5051777" cy="66242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7" h="10000">
                <a:moveTo>
                  <a:pt x="0" y="10000"/>
                </a:moveTo>
                <a:lnTo>
                  <a:pt x="2000" y="0"/>
                </a:lnTo>
                <a:lnTo>
                  <a:pt x="8017" y="0"/>
                </a:lnTo>
                <a:cubicBezTo>
                  <a:pt x="8011" y="3333"/>
                  <a:pt x="8006" y="6667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41300" dist="381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ata 7"/>
          <p:cNvSpPr/>
          <p:nvPr/>
        </p:nvSpPr>
        <p:spPr>
          <a:xfrm>
            <a:off x="4275009" y="-145859"/>
            <a:ext cx="4868991" cy="688624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  <a:gd name="connsiteX0" fmla="*/ 0 w 10216"/>
              <a:gd name="connsiteY0" fmla="*/ 9987 h 10000"/>
              <a:gd name="connsiteX1" fmla="*/ 2711 w 10216"/>
              <a:gd name="connsiteY1" fmla="*/ 0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  <a:gd name="connsiteX0" fmla="*/ 0 w 10216"/>
              <a:gd name="connsiteY0" fmla="*/ 9987 h 10000"/>
              <a:gd name="connsiteX1" fmla="*/ 2826 w 10216"/>
              <a:gd name="connsiteY1" fmla="*/ 13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" h="10000">
                <a:moveTo>
                  <a:pt x="0" y="9987"/>
                </a:moveTo>
                <a:lnTo>
                  <a:pt x="2826" y="13"/>
                </a:lnTo>
                <a:lnTo>
                  <a:pt x="10216" y="0"/>
                </a:lnTo>
                <a:cubicBezTo>
                  <a:pt x="10209" y="3333"/>
                  <a:pt x="10202" y="6667"/>
                  <a:pt x="10195" y="10000"/>
                </a:cubicBezTo>
                <a:lnTo>
                  <a:pt x="0" y="998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540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Data 2"/>
          <p:cNvSpPr/>
          <p:nvPr/>
        </p:nvSpPr>
        <p:spPr>
          <a:xfrm>
            <a:off x="-26674" y="-73571"/>
            <a:ext cx="1451831" cy="69564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  <a:gd name="connsiteX0" fmla="*/ 0 w 10000"/>
              <a:gd name="connsiteY0" fmla="*/ 10081 h 61459"/>
              <a:gd name="connsiteX1" fmla="*/ 38 w 10000"/>
              <a:gd name="connsiteY1" fmla="*/ 0 h 61459"/>
              <a:gd name="connsiteX2" fmla="*/ 10000 w 10000"/>
              <a:gd name="connsiteY2" fmla="*/ 81 h 61459"/>
              <a:gd name="connsiteX3" fmla="*/ 1355 w 10000"/>
              <a:gd name="connsiteY3" fmla="*/ 61459 h 61459"/>
              <a:gd name="connsiteX4" fmla="*/ 0 w 10000"/>
              <a:gd name="connsiteY4" fmla="*/ 10081 h 61459"/>
              <a:gd name="connsiteX0" fmla="*/ 0 w 10089"/>
              <a:gd name="connsiteY0" fmla="*/ 61609 h 61609"/>
              <a:gd name="connsiteX1" fmla="*/ 127 w 10089"/>
              <a:gd name="connsiteY1" fmla="*/ 0 h 61609"/>
              <a:gd name="connsiteX2" fmla="*/ 10089 w 10089"/>
              <a:gd name="connsiteY2" fmla="*/ 81 h 61609"/>
              <a:gd name="connsiteX3" fmla="*/ 1444 w 10089"/>
              <a:gd name="connsiteY3" fmla="*/ 61459 h 61609"/>
              <a:gd name="connsiteX4" fmla="*/ 0 w 10089"/>
              <a:gd name="connsiteY4" fmla="*/ 61609 h 61609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50 w 10095"/>
              <a:gd name="connsiteY0" fmla="*/ 61534 h 61534"/>
              <a:gd name="connsiteX1" fmla="*/ 133 w 10095"/>
              <a:gd name="connsiteY1" fmla="*/ 0 h 61534"/>
              <a:gd name="connsiteX2" fmla="*/ 10095 w 10095"/>
              <a:gd name="connsiteY2" fmla="*/ 81 h 61534"/>
              <a:gd name="connsiteX3" fmla="*/ 1450 w 10095"/>
              <a:gd name="connsiteY3" fmla="*/ 61459 h 61534"/>
              <a:gd name="connsiteX4" fmla="*/ 50 w 10095"/>
              <a:gd name="connsiteY4" fmla="*/ 61534 h 61534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0 w 10089"/>
              <a:gd name="connsiteY0" fmla="*/ 61233 h 61459"/>
              <a:gd name="connsiteX1" fmla="*/ 127 w 10089"/>
              <a:gd name="connsiteY1" fmla="*/ 0 h 61459"/>
              <a:gd name="connsiteX2" fmla="*/ 10089 w 10089"/>
              <a:gd name="connsiteY2" fmla="*/ 81 h 61459"/>
              <a:gd name="connsiteX3" fmla="*/ 1444 w 10089"/>
              <a:gd name="connsiteY3" fmla="*/ 61459 h 61459"/>
              <a:gd name="connsiteX4" fmla="*/ 0 w 10089"/>
              <a:gd name="connsiteY4" fmla="*/ 61233 h 61459"/>
              <a:gd name="connsiteX0" fmla="*/ 0 w 10089"/>
              <a:gd name="connsiteY0" fmla="*/ 61233 h 61233"/>
              <a:gd name="connsiteX1" fmla="*/ 127 w 10089"/>
              <a:gd name="connsiteY1" fmla="*/ 0 h 61233"/>
              <a:gd name="connsiteX2" fmla="*/ 10089 w 10089"/>
              <a:gd name="connsiteY2" fmla="*/ 81 h 61233"/>
              <a:gd name="connsiteX3" fmla="*/ 1577 w 10089"/>
              <a:gd name="connsiteY3" fmla="*/ 61233 h 61233"/>
              <a:gd name="connsiteX4" fmla="*/ 0 w 10089"/>
              <a:gd name="connsiteY4" fmla="*/ 61233 h 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" h="61233">
                <a:moveTo>
                  <a:pt x="0" y="61233"/>
                </a:moveTo>
                <a:cubicBezTo>
                  <a:pt x="13" y="57873"/>
                  <a:pt x="114" y="3360"/>
                  <a:pt x="127" y="0"/>
                </a:cubicBezTo>
                <a:lnTo>
                  <a:pt x="10089" y="81"/>
                </a:lnTo>
                <a:lnTo>
                  <a:pt x="1577" y="61233"/>
                </a:lnTo>
                <a:lnTo>
                  <a:pt x="0" y="6123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5400000" algn="t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31CC68-B354-42A5-9093-0CE8AA643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98F0712-EC1B-4554-A3F7-ADF821E08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642" y="-145859"/>
            <a:ext cx="3184742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39F3873-B733-40B1-9F3B-62B3BEF2C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762" y="1457950"/>
            <a:ext cx="3413772" cy="13010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FFADFA0-7C25-407C-9EF6-D5D6F272D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751" y="3429000"/>
            <a:ext cx="3445358" cy="156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92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5" grpId="0" animBg="1"/>
      <p:bldP spid="8" grpId="0" animBg="1"/>
      <p:bldP spid="10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012D11A-F0D0-410B-AD42-CF0004B47280}"/>
              </a:ext>
            </a:extLst>
          </p:cNvPr>
          <p:cNvSpPr/>
          <p:nvPr/>
        </p:nvSpPr>
        <p:spPr>
          <a:xfrm>
            <a:off x="178826" y="1531318"/>
            <a:ext cx="8118389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CA" dirty="0" err="1">
                <a:solidFill>
                  <a:srgbClr val="0000FF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fr-CA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Microsoft.AspNetCore.Identity.EntityFrameworkCore</a:t>
            </a:r>
            <a:r>
              <a:rPr lang="fr-CA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Microsoft.EntityFrameworkCore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using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ZombieParty_SOL_Models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ZombiePartyDbContext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fr-CA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Identity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DbContext</a:t>
            </a:r>
            <a:endParaRPr lang="en-CA" sz="2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CA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ZombiePartyDbContext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DbContextOptions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ZombiePartyDbContext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options) : </a:t>
            </a:r>
            <a:r>
              <a:rPr lang="fr-CA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base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(options)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EC8F26-A2D5-4D43-99E0-E2FF12F49541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r>
              <a:rPr lang="en-CA" dirty="0" err="1"/>
              <a:t>ApplicationDbContext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29368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DEC8F26-A2D5-4D43-99E0-E2FF12F49541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r>
              <a:rPr lang="en-CA" dirty="0"/>
              <a:t>Program: </a:t>
            </a:r>
            <a:r>
              <a:rPr lang="en-CA" dirty="0" err="1"/>
              <a:t>Accès</a:t>
            </a:r>
            <a:r>
              <a:rPr lang="en-CA" dirty="0"/>
              <a:t> public et </a:t>
            </a:r>
            <a:r>
              <a:rPr lang="en-CA" dirty="0" err="1"/>
              <a:t>privé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A03EC-326F-4894-9494-4D82EAB2413B}"/>
              </a:ext>
            </a:extLst>
          </p:cNvPr>
          <p:cNvSpPr/>
          <p:nvPr/>
        </p:nvSpPr>
        <p:spPr>
          <a:xfrm>
            <a:off x="170808" y="1419774"/>
            <a:ext cx="7780956" cy="514730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ConfigureServices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IServiceCollection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services)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Configuration.GetConnectionString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DefaultConnection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services.AddDefaultIdentity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IdentityUser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</a:t>
            </a:r>
            <a:endParaRPr lang="en-CA" sz="2000" dirty="0">
              <a:highlight>
                <a:srgbClr val="00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AddEntityFrameworkStores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MultiBooksDbContext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&gt;().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AddDefaultUI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app.UseRouting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fr-CA" sz="1800" dirty="0">
                <a:solidFill>
                  <a:srgbClr val="008000"/>
                </a:solidFill>
                <a:latin typeface="Consolas" panose="020B0609020204030204" pitchFamily="49" charset="0"/>
              </a:rPr>
              <a:t>//Contrôle ajouté au pipeline http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app.UseAuthentication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app.UseAuthorization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7AB797-3788-489A-A778-D2A98B2D9C5C}"/>
              </a:ext>
            </a:extLst>
          </p:cNvPr>
          <p:cNvSpPr txBox="1"/>
          <p:nvPr/>
        </p:nvSpPr>
        <p:spPr>
          <a:xfrm>
            <a:off x="2638204" y="976398"/>
            <a:ext cx="28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C00000"/>
                </a:solidFill>
              </a:rPr>
              <a:t>User par défaut sans rôle</a:t>
            </a:r>
          </a:p>
        </p:txBody>
      </p:sp>
    </p:spTree>
    <p:extLst>
      <p:ext uri="{BB962C8B-B14F-4D97-AF65-F5344CB8AC3E}">
        <p14:creationId xmlns:p14="http://schemas.microsoft.com/office/powerpoint/2010/main" val="96995145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DEC8F26-A2D5-4D43-99E0-E2FF12F49541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r>
              <a:rPr lang="en-CA" dirty="0"/>
              <a:t>Program: </a:t>
            </a:r>
            <a:r>
              <a:rPr lang="en-CA" dirty="0" err="1"/>
              <a:t>Accès</a:t>
            </a:r>
            <a:r>
              <a:rPr lang="en-CA" dirty="0"/>
              <a:t> public et </a:t>
            </a:r>
            <a:r>
              <a:rPr lang="en-CA" dirty="0" err="1"/>
              <a:t>privé</a:t>
            </a:r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1A03EC-326F-4894-9494-4D82EAB2413B}"/>
              </a:ext>
            </a:extLst>
          </p:cNvPr>
          <p:cNvSpPr/>
          <p:nvPr/>
        </p:nvSpPr>
        <p:spPr>
          <a:xfrm>
            <a:off x="170808" y="1419774"/>
            <a:ext cx="7780956" cy="465281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ConfigureServices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IServiceCollection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services)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{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Configuration.GetConnectionString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60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DefaultConnection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services.AddIdentity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ApplicationUser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IdentityRole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AddEntityFrameworkStores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MultiBooksDbContext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&gt;().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AddDefaultUI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 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en-CA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…..</a:t>
            </a:r>
          </a:p>
          <a:p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app.UseRouting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fr-CA" sz="1800" dirty="0">
                <a:solidFill>
                  <a:srgbClr val="008000"/>
                </a:solidFill>
                <a:latin typeface="Consolas" panose="020B0609020204030204" pitchFamily="49" charset="0"/>
              </a:rPr>
              <a:t>//Contrôle ajouté au pipeline http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app.UseAuthentication</a:t>
            </a:r>
            <a:r>
              <a:rPr lang="en-CA" sz="16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app.UseAuthorization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en-CA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7AB797-3788-489A-A778-D2A98B2D9C5C}"/>
              </a:ext>
            </a:extLst>
          </p:cNvPr>
          <p:cNvSpPr txBox="1"/>
          <p:nvPr/>
        </p:nvSpPr>
        <p:spPr>
          <a:xfrm>
            <a:off x="2638204" y="976398"/>
            <a:ext cx="3262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000" b="1" dirty="0">
                <a:solidFill>
                  <a:srgbClr val="C00000"/>
                </a:solidFill>
              </a:rPr>
              <a:t>User  personnalisé avec rôle</a:t>
            </a:r>
          </a:p>
        </p:txBody>
      </p:sp>
    </p:spTree>
    <p:extLst>
      <p:ext uri="{BB962C8B-B14F-4D97-AF65-F5344CB8AC3E}">
        <p14:creationId xmlns:p14="http://schemas.microsoft.com/office/powerpoint/2010/main" val="19677816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DEC8F26-A2D5-4D43-99E0-E2FF12F49541}"/>
              </a:ext>
            </a:extLst>
          </p:cNvPr>
          <p:cNvSpPr txBox="1"/>
          <p:nvPr/>
        </p:nvSpPr>
        <p:spPr>
          <a:xfrm>
            <a:off x="126223" y="245815"/>
            <a:ext cx="7895968" cy="84891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r>
              <a:rPr lang="en-CA" dirty="0"/>
              <a:t>_Layout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F60FF21-A670-44D0-BEF4-41EC283096C0}"/>
              </a:ext>
            </a:extLst>
          </p:cNvPr>
          <p:cNvSpPr txBox="1"/>
          <p:nvPr/>
        </p:nvSpPr>
        <p:spPr>
          <a:xfrm>
            <a:off x="451963" y="1094727"/>
            <a:ext cx="7570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F8F8F8"/>
                </a:solidFill>
              </a:rPr>
              <a:t>Insérer</a:t>
            </a:r>
            <a:r>
              <a:rPr lang="en-GB" dirty="0">
                <a:solidFill>
                  <a:srgbClr val="F8F8F8"/>
                </a:solidFill>
              </a:rPr>
              <a:t> la page de connexion _</a:t>
            </a:r>
            <a:r>
              <a:rPr lang="en-GB" dirty="0" err="1">
                <a:solidFill>
                  <a:srgbClr val="F8F8F8"/>
                </a:solidFill>
              </a:rPr>
              <a:t>LoginPartial</a:t>
            </a:r>
            <a:r>
              <a:rPr lang="en-GB" dirty="0">
                <a:solidFill>
                  <a:srgbClr val="F8F8F8"/>
                </a:solidFill>
              </a:rPr>
              <a:t> View dans la </a:t>
            </a:r>
            <a:r>
              <a:rPr lang="en-GB" dirty="0" err="1">
                <a:solidFill>
                  <a:srgbClr val="F8F8F8"/>
                </a:solidFill>
              </a:rPr>
              <a:t>NavBar</a:t>
            </a:r>
            <a:r>
              <a:rPr lang="en-GB" dirty="0">
                <a:solidFill>
                  <a:srgbClr val="F8F8F8"/>
                </a:solidFill>
              </a:rPr>
              <a:t> </a:t>
            </a:r>
            <a:r>
              <a:rPr lang="en-GB" dirty="0" err="1">
                <a:solidFill>
                  <a:srgbClr val="F8F8F8"/>
                </a:solidFill>
              </a:rPr>
              <a:t>ou</a:t>
            </a:r>
            <a:r>
              <a:rPr lang="en-GB" dirty="0">
                <a:solidFill>
                  <a:srgbClr val="F8F8F8"/>
                </a:solidFill>
              </a:rPr>
              <a:t> la page </a:t>
            </a:r>
            <a:r>
              <a:rPr lang="en-GB" dirty="0" err="1">
                <a:solidFill>
                  <a:srgbClr val="F8F8F8"/>
                </a:solidFill>
              </a:rPr>
              <a:t>d'accueil</a:t>
            </a:r>
            <a:endParaRPr lang="en-GB" dirty="0">
              <a:solidFill>
                <a:srgbClr val="F8F8F8"/>
              </a:solidFill>
            </a:endParaRPr>
          </a:p>
          <a:p>
            <a:endParaRPr lang="en-C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14C79-124B-4E4E-9845-ED6EFE4E2634}"/>
              </a:ext>
            </a:extLst>
          </p:cNvPr>
          <p:cNvSpPr/>
          <p:nvPr/>
        </p:nvSpPr>
        <p:spPr>
          <a:xfrm>
            <a:off x="167798" y="1952030"/>
            <a:ext cx="7812818" cy="375487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="navbar-toggler"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="button"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data-toggle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="collapse"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data-target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=".navbar-collapse"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aria-controls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navbarSupportedContent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aria-expanded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="false"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aria-label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="Toggle navigation"&gt;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="navbar-toggler-icon"&gt;&lt;/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span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button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div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="navbar-collapse collapse d-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sm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-inline-flex justify-content-between"&gt;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b="1" dirty="0">
                <a:solidFill>
                  <a:srgbClr val="800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partial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="_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LoginPartial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="navbar-nav flex-grow-1"&gt;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="nav-item"&gt;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="nav-link text-dark"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asp-area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asp-controller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="Home"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asp-action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="Index"&gt;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Home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fr-CA" sz="16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li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2566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5E602-6A6B-4B24-9FBF-1E658BAE81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Ajouter dans </a:t>
            </a:r>
            <a:r>
              <a:rPr lang="fr-FR" dirty="0" err="1"/>
              <a:t>StartUp.cs</a:t>
            </a:r>
            <a:endParaRPr lang="fr-CA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06A8FB-D8D5-411E-87EC-3C031D461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Ajouter les pages </a:t>
            </a:r>
            <a:r>
              <a:rPr lang="fr-CA" dirty="0" err="1"/>
              <a:t>Razor</a:t>
            </a:r>
            <a:r>
              <a:rPr lang="fr-CA" dirty="0"/>
              <a:t>! </a:t>
            </a:r>
          </a:p>
          <a:p>
            <a:endParaRPr lang="fr-FR" dirty="0"/>
          </a:p>
          <a:p>
            <a:pPr marL="0" indent="0">
              <a:buNone/>
            </a:pPr>
            <a:r>
              <a:rPr lang="fr-CA" sz="1800" i="1" dirty="0"/>
              <a:t>MS Identity n’utilise pas les contrôleurs, mais directement les pages </a:t>
            </a:r>
            <a:r>
              <a:rPr lang="fr-CA" sz="1800" i="1" dirty="0" err="1"/>
              <a:t>Razor</a:t>
            </a:r>
            <a:endParaRPr lang="fr-CA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833D47-601F-4EE2-90EC-7AAFD7B7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26" y="2830551"/>
            <a:ext cx="4562171" cy="6096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B816B4-F6EF-43BF-BE94-400D855A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70" y="3962400"/>
            <a:ext cx="3683171" cy="15319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FB314F-A640-486C-85FA-5DA83498C226}"/>
              </a:ext>
            </a:extLst>
          </p:cNvPr>
          <p:cNvSpPr/>
          <p:nvPr/>
        </p:nvSpPr>
        <p:spPr>
          <a:xfrm>
            <a:off x="4191000" y="3962401"/>
            <a:ext cx="2590800" cy="2286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6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64BF0-9EA2-4A2C-A68C-156028E6C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Modifier le profil utilisateur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30C8F-6F76-4C3B-ACE7-72F0D7A96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4600" y="1371600"/>
            <a:ext cx="6400800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chemeClr val="accent1"/>
                </a:solidFill>
              </a:rPr>
              <a:t>Exemple:  ajouter le prénom et le nom à l’utilisateur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Ajouter au niveau du modèle.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modifier le modèle </a:t>
            </a:r>
            <a:r>
              <a:rPr lang="fr-FR" i="1" dirty="0" err="1">
                <a:solidFill>
                  <a:schemeClr val="accent1"/>
                </a:solidFill>
              </a:rPr>
              <a:t>IdentityUser</a:t>
            </a:r>
            <a:endParaRPr lang="fr-FR" i="1" dirty="0">
              <a:solidFill>
                <a:schemeClr val="accent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modifier les pages de connexion pour avoir les nouveaux champs…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accent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FF1BBE-1D76-4FB9-A3CE-C1E4FDC9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" r="-5" b="16087"/>
          <a:stretch/>
        </p:blipFill>
        <p:spPr>
          <a:xfrm>
            <a:off x="533400" y="1828800"/>
            <a:ext cx="1825345" cy="28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F03E133F-4DC9-47F2-8AAC-A016FC34C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3200" dirty="0"/>
              <a:t>Authentification: </a:t>
            </a:r>
            <a:r>
              <a:rPr lang="fr-CA" sz="3200" dirty="0">
                <a:solidFill>
                  <a:schemeClr val="accent2"/>
                </a:solidFill>
              </a:rPr>
              <a:t>Jeton</a:t>
            </a:r>
            <a:r>
              <a:rPr lang="fr-CA" sz="3200" dirty="0"/>
              <a:t> (</a:t>
            </a:r>
            <a:r>
              <a:rPr lang="fr-CA" sz="3200" i="1" dirty="0" err="1">
                <a:solidFill>
                  <a:schemeClr val="accent2"/>
                </a:solidFill>
              </a:rPr>
              <a:t>Token</a:t>
            </a:r>
            <a:r>
              <a:rPr lang="fr-CA" sz="3200" i="1" dirty="0">
                <a:solidFill>
                  <a:schemeClr val="accent2"/>
                </a:solidFill>
              </a:rPr>
              <a:t> </a:t>
            </a:r>
            <a:r>
              <a:rPr lang="fr-CA" sz="3200" i="1" dirty="0" err="1">
                <a:solidFill>
                  <a:schemeClr val="accent2"/>
                </a:solidFill>
              </a:rPr>
              <a:t>bearer</a:t>
            </a:r>
            <a:r>
              <a:rPr lang="fr-CA" sz="32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B5382D3-DA6A-46DE-B82C-ABBA8B9DA26F}"/>
              </a:ext>
            </a:extLst>
          </p:cNvPr>
          <p:cNvSpPr/>
          <p:nvPr/>
        </p:nvSpPr>
        <p:spPr>
          <a:xfrm>
            <a:off x="152400" y="1337310"/>
            <a:ext cx="1280160" cy="3417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Client Web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27EA1FC-4F08-456F-93C1-5D63A4AB3722}"/>
              </a:ext>
            </a:extLst>
          </p:cNvPr>
          <p:cNvSpPr/>
          <p:nvPr/>
        </p:nvSpPr>
        <p:spPr>
          <a:xfrm>
            <a:off x="4642485" y="1337310"/>
            <a:ext cx="1280160" cy="3417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ASP NET </a:t>
            </a:r>
            <a:r>
              <a:rPr lang="fr-CA" dirty="0" err="1"/>
              <a:t>Core</a:t>
            </a:r>
            <a:endParaRPr lang="fr-CA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27CD81D-CA39-46B1-A28F-1E059F8D18EB}"/>
              </a:ext>
            </a:extLst>
          </p:cNvPr>
          <p:cNvGrpSpPr/>
          <p:nvPr/>
        </p:nvGrpSpPr>
        <p:grpSpPr>
          <a:xfrm>
            <a:off x="1397319" y="1358206"/>
            <a:ext cx="3245166" cy="400110"/>
            <a:chOff x="1397319" y="1358206"/>
            <a:chExt cx="3245166" cy="40011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F074CE6F-1D65-464E-83F9-871D99F15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1748790"/>
              <a:ext cx="3209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8AF33D-075C-4BEE-A27C-89667636B17D}"/>
                </a:ext>
              </a:extLst>
            </p:cNvPr>
            <p:cNvSpPr txBox="1"/>
            <p:nvPr/>
          </p:nvSpPr>
          <p:spPr>
            <a:xfrm flipH="1">
              <a:off x="1397319" y="1358206"/>
              <a:ext cx="320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Demande d’authentification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141EF3-6555-4EA3-A0AB-483AAEB8DC51}"/>
              </a:ext>
            </a:extLst>
          </p:cNvPr>
          <p:cNvGrpSpPr/>
          <p:nvPr/>
        </p:nvGrpSpPr>
        <p:grpSpPr>
          <a:xfrm>
            <a:off x="1388507" y="3461296"/>
            <a:ext cx="3253978" cy="904964"/>
            <a:chOff x="1388507" y="3461296"/>
            <a:chExt cx="3253978" cy="904964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861A7B17-D21D-4210-A69C-1F8C5623EFF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3861406"/>
              <a:ext cx="3209925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19EB1B7-93D0-4A3B-A783-C2F4CD136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8507" y="4119021"/>
              <a:ext cx="3227546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4A707B9-386E-4BB5-993A-F3097533A6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6128" y="4366260"/>
              <a:ext cx="323635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B134A77-3F5E-462B-8AB6-7345E95FE288}"/>
                </a:ext>
              </a:extLst>
            </p:cNvPr>
            <p:cNvSpPr txBox="1"/>
            <p:nvPr/>
          </p:nvSpPr>
          <p:spPr>
            <a:xfrm flipH="1">
              <a:off x="1588770" y="3461296"/>
              <a:ext cx="2983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Envoi auto. Avec </a:t>
              </a:r>
              <a:r>
                <a:rPr lang="fr-CA" sz="2000" b="1" dirty="0" err="1">
                  <a:solidFill>
                    <a:schemeClr val="accent2"/>
                  </a:solidFill>
                </a:rPr>
                <a:t>token</a:t>
              </a:r>
              <a:endParaRPr lang="fr-CA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4994038A-A700-44AD-85D8-DCB7C5E2BD40}"/>
              </a:ext>
            </a:extLst>
          </p:cNvPr>
          <p:cNvGrpSpPr/>
          <p:nvPr/>
        </p:nvGrpSpPr>
        <p:grpSpPr>
          <a:xfrm>
            <a:off x="1432560" y="2091630"/>
            <a:ext cx="3236355" cy="400110"/>
            <a:chOff x="1432560" y="2091630"/>
            <a:chExt cx="3236355" cy="400110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9381FBA-86D6-4830-87B6-A38FC4037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560" y="2491740"/>
              <a:ext cx="3209925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F4DA1F6-38E7-4B73-8D2E-CBD639781F7F}"/>
                </a:ext>
              </a:extLst>
            </p:cNvPr>
            <p:cNvSpPr txBox="1"/>
            <p:nvPr/>
          </p:nvSpPr>
          <p:spPr>
            <a:xfrm flipH="1">
              <a:off x="1458992" y="2091630"/>
              <a:ext cx="320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dirty="0">
                  <a:solidFill>
                    <a:schemeClr val="accent5"/>
                  </a:solidFill>
                </a:rPr>
                <a:t>OK: code 200 avec </a:t>
              </a:r>
              <a:r>
                <a:rPr lang="fr-CA" sz="2000" dirty="0" err="1">
                  <a:solidFill>
                    <a:schemeClr val="accent5"/>
                  </a:solidFill>
                </a:rPr>
                <a:t>token</a:t>
              </a:r>
              <a:endParaRPr lang="fr-CA" sz="2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ABE77A12-BBE2-4AFF-B837-CC2C74E395BF}"/>
              </a:ext>
            </a:extLst>
          </p:cNvPr>
          <p:cNvSpPr txBox="1"/>
          <p:nvPr/>
        </p:nvSpPr>
        <p:spPr>
          <a:xfrm>
            <a:off x="614492" y="4960798"/>
            <a:ext cx="647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token</a:t>
            </a:r>
            <a:r>
              <a:rPr lang="fr-CA" dirty="0">
                <a:solidFill>
                  <a:schemeClr val="bg1"/>
                </a:solidFill>
              </a:rPr>
              <a:t>: géré par l’application (client responsable d’envoyer le </a:t>
            </a:r>
            <a:r>
              <a:rPr lang="fr-CA" dirty="0" err="1">
                <a:solidFill>
                  <a:schemeClr val="bg1"/>
                </a:solidFill>
              </a:rPr>
              <a:t>token</a:t>
            </a:r>
            <a:r>
              <a:rPr lang="fr-CA" dirty="0">
                <a:solidFill>
                  <a:schemeClr val="bg1"/>
                </a:solidFill>
              </a:rPr>
              <a:t>)</a:t>
            </a:r>
          </a:p>
          <a:p>
            <a:r>
              <a:rPr lang="fr-CA" dirty="0">
                <a:solidFill>
                  <a:schemeClr val="bg1"/>
                </a:solidFill>
              </a:rPr>
              <a:t> norme JWT (Jason Web </a:t>
            </a:r>
            <a:r>
              <a:rPr lang="fr-CA" dirty="0" err="1">
                <a:solidFill>
                  <a:schemeClr val="bg1"/>
                </a:solidFill>
              </a:rPr>
              <a:t>Token</a:t>
            </a:r>
            <a:r>
              <a:rPr lang="fr-CA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556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56D13-3EC8-47A9-98DC-6A7F30ECC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Modifier l’utilisateur </a:t>
            </a:r>
            <a:r>
              <a:rPr lang="fr-FR" i="1" dirty="0">
                <a:solidFill>
                  <a:schemeClr val="accent3"/>
                </a:solidFill>
              </a:rPr>
              <a:t>User </a:t>
            </a:r>
            <a:r>
              <a:rPr lang="fr-FR" dirty="0">
                <a:solidFill>
                  <a:schemeClr val="accent3"/>
                </a:solidFill>
              </a:rPr>
              <a:t>par défaut…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31A2506-0EA9-4BD5-9149-B2C5C345F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306" y="4684896"/>
            <a:ext cx="6199094" cy="1106303"/>
          </a:xfrm>
        </p:spPr>
        <p:txBody>
          <a:bodyPr/>
          <a:lstStyle/>
          <a:p>
            <a:r>
              <a:rPr lang="en-CA" dirty="0"/>
              <a:t>Add-migration</a:t>
            </a:r>
          </a:p>
          <a:p>
            <a:r>
              <a:rPr lang="en-CA" dirty="0"/>
              <a:t>Update-database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F0893D7-BC04-4C79-8C57-664679DB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8" y="1680045"/>
            <a:ext cx="2088061" cy="380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B43D5D8-61D3-4718-A26F-09B3BF540CA7}"/>
              </a:ext>
            </a:extLst>
          </p:cNvPr>
          <p:cNvSpPr txBox="1"/>
          <p:nvPr/>
        </p:nvSpPr>
        <p:spPr>
          <a:xfrm>
            <a:off x="2874817" y="1613118"/>
            <a:ext cx="5941807" cy="1815882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 Hériter de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IdentityUser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permet d'ajouter des colonnes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//dans la table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ApplicationUser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IdentityUser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NickName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D7F824-08C1-4673-B624-A1DF52CF2741}"/>
              </a:ext>
            </a:extLst>
          </p:cNvPr>
          <p:cNvSpPr txBox="1"/>
          <p:nvPr/>
        </p:nvSpPr>
        <p:spPr>
          <a:xfrm>
            <a:off x="2874817" y="3998223"/>
            <a:ext cx="6013689" cy="307777"/>
          </a:xfrm>
          <a:prstGeom prst="rect">
            <a:avLst/>
          </a:prstGeom>
          <a:solidFill>
            <a:schemeClr val="bg1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ApplicationUser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ApplicationUser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3339256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56D13-3EC8-47A9-98DC-6A7F30ECC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Modifier l’utilisateur </a:t>
            </a:r>
            <a:r>
              <a:rPr lang="fr-FR" i="1" dirty="0">
                <a:solidFill>
                  <a:schemeClr val="accent3"/>
                </a:solidFill>
              </a:rPr>
              <a:t>User </a:t>
            </a:r>
            <a:r>
              <a:rPr lang="fr-FR" dirty="0">
                <a:solidFill>
                  <a:schemeClr val="accent3"/>
                </a:solidFill>
              </a:rPr>
              <a:t>par défaut…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A31A2506-0EA9-4BD5-9149-B2C5C345F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306" y="4114800"/>
            <a:ext cx="6199094" cy="1676400"/>
          </a:xfrm>
        </p:spPr>
        <p:txBody>
          <a:bodyPr/>
          <a:lstStyle/>
          <a:p>
            <a:r>
              <a:rPr lang="en-CA" dirty="0"/>
              <a:t>Add-migration</a:t>
            </a:r>
          </a:p>
          <a:p>
            <a:r>
              <a:rPr lang="en-CA" dirty="0"/>
              <a:t>Update-database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B43D5D8-61D3-4718-A26F-09B3BF540CA7}"/>
              </a:ext>
            </a:extLst>
          </p:cNvPr>
          <p:cNvSpPr txBox="1"/>
          <p:nvPr/>
        </p:nvSpPr>
        <p:spPr>
          <a:xfrm>
            <a:off x="2859740" y="2173104"/>
            <a:ext cx="5941807" cy="1815882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 Hériter de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IdentityUser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permet d'ajouter des colonnes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//dans la table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ApplicationUser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IdentityUser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NickName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4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AA64033-3321-4965-BDAC-C0F8B4F6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2" y="1698625"/>
            <a:ext cx="1950889" cy="3848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122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C6C2-EFF4-4C2F-9FD0-215DCC7B2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153444"/>
            <a:ext cx="9067800" cy="147002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Note sur les pages </a:t>
            </a:r>
            <a:r>
              <a:rPr lang="fr-FR" dirty="0" err="1">
                <a:solidFill>
                  <a:schemeClr val="accent2"/>
                </a:solidFill>
              </a:rPr>
              <a:t>razor</a:t>
            </a:r>
            <a:r>
              <a:rPr lang="fr-FR" dirty="0">
                <a:solidFill>
                  <a:schemeClr val="accent2"/>
                </a:solidFill>
              </a:rPr>
              <a:t> sans contrôleurs. 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D30536-FAD3-48F4-B96E-2EE2423E2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371600"/>
            <a:ext cx="8610600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</a:t>
            </a:r>
            <a:r>
              <a:rPr lang="fr-FR" dirty="0" err="1">
                <a:solidFill>
                  <a:schemeClr val="bg1"/>
                </a:solidFill>
              </a:rPr>
              <a:t>cshtml.cs</a:t>
            </a:r>
            <a:r>
              <a:rPr lang="fr-FR" dirty="0">
                <a:solidFill>
                  <a:schemeClr val="bg1"/>
                </a:solidFill>
              </a:rPr>
              <a:t> est le code derrière la vue. Elle contient un modèle et des actions : </a:t>
            </a:r>
            <a:r>
              <a:rPr lang="fr-FR" dirty="0" err="1">
                <a:solidFill>
                  <a:schemeClr val="bg1"/>
                </a:solidFill>
              </a:rPr>
              <a:t>OnGet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OnPost</a:t>
            </a:r>
            <a:r>
              <a:rPr lang="fr-FR" dirty="0">
                <a:solidFill>
                  <a:schemeClr val="bg1"/>
                </a:solidFill>
              </a:rPr>
              <a:t>. </a:t>
            </a:r>
          </a:p>
          <a:p>
            <a:pPr algn="l"/>
            <a:r>
              <a:rPr lang="fr-FR" i="1" dirty="0">
                <a:solidFill>
                  <a:schemeClr val="bg1"/>
                </a:solidFill>
              </a:rPr>
              <a:t>comme si on faisait un contrôleur qui contient les actions [</a:t>
            </a:r>
            <a:r>
              <a:rPr lang="fr-FR" i="1" dirty="0" err="1">
                <a:solidFill>
                  <a:schemeClr val="bg1"/>
                </a:solidFill>
              </a:rPr>
              <a:t>HttpGet</a:t>
            </a:r>
            <a:r>
              <a:rPr lang="fr-FR" i="1" dirty="0">
                <a:solidFill>
                  <a:schemeClr val="bg1"/>
                </a:solidFill>
              </a:rPr>
              <a:t>] et [</a:t>
            </a:r>
            <a:r>
              <a:rPr lang="fr-FR" i="1" dirty="0" err="1">
                <a:solidFill>
                  <a:schemeClr val="bg1"/>
                </a:solidFill>
              </a:rPr>
              <a:t>HttpPost</a:t>
            </a:r>
            <a:r>
              <a:rPr lang="fr-FR" i="1" dirty="0">
                <a:solidFill>
                  <a:schemeClr val="bg1"/>
                </a:solidFill>
              </a:rPr>
              <a:t>].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Les propriétés de type [</a:t>
            </a:r>
            <a:r>
              <a:rPr lang="fr-FR" dirty="0" err="1">
                <a:solidFill>
                  <a:schemeClr val="bg1"/>
                </a:solidFill>
              </a:rPr>
              <a:t>BindProperty</a:t>
            </a:r>
            <a:r>
              <a:rPr lang="fr-FR" dirty="0">
                <a:solidFill>
                  <a:schemeClr val="bg1"/>
                </a:solidFill>
              </a:rPr>
              <a:t>]  sont disponibles directement dans la vue. </a:t>
            </a:r>
          </a:p>
          <a:p>
            <a:pPr algn="l"/>
            <a:r>
              <a:rPr lang="fr-FR" dirty="0">
                <a:solidFill>
                  <a:schemeClr val="bg1"/>
                </a:solidFill>
              </a:rPr>
              <a:t>Au lieu de </a:t>
            </a:r>
            <a:r>
              <a:rPr lang="fr-FR" dirty="0" err="1">
                <a:solidFill>
                  <a:schemeClr val="accent6"/>
                </a:solidFill>
              </a:rPr>
              <a:t>RedirectToAction</a:t>
            </a:r>
            <a:r>
              <a:rPr lang="fr-FR" dirty="0">
                <a:solidFill>
                  <a:schemeClr val="bg1"/>
                </a:solidFill>
              </a:rPr>
              <a:t>, on a des </a:t>
            </a:r>
            <a:r>
              <a:rPr lang="fr-FR" dirty="0" err="1">
                <a:solidFill>
                  <a:schemeClr val="accent6"/>
                </a:solidFill>
              </a:rPr>
              <a:t>RedirectToPage</a:t>
            </a:r>
            <a:r>
              <a:rPr lang="fr-FR" dirty="0">
                <a:solidFill>
                  <a:schemeClr val="bg1"/>
                </a:solidFill>
              </a:rPr>
              <a:t>. 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56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EC691-049A-499C-9563-E56F36832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Mettre à jour le UI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5FF03E-4A7C-423A-B599-F523F567B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8458200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Ajouter les champs souhaités dans la </a:t>
            </a:r>
            <a:r>
              <a:rPr lang="fr-FR" i="1" dirty="0" err="1">
                <a:solidFill>
                  <a:schemeClr val="bg1"/>
                </a:solidFill>
              </a:rPr>
              <a:t>View</a:t>
            </a:r>
            <a:r>
              <a:rPr lang="fr-FR" dirty="0">
                <a:solidFill>
                  <a:schemeClr val="bg1"/>
                </a:solidFill>
              </a:rPr>
              <a:t> d’inscription </a:t>
            </a:r>
            <a:r>
              <a:rPr lang="fr-FR" i="1" dirty="0" err="1">
                <a:solidFill>
                  <a:schemeClr val="bg1"/>
                </a:solidFill>
              </a:rPr>
              <a:t>Register</a:t>
            </a:r>
            <a:r>
              <a:rPr lang="fr-FR" i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et dans le Model approprié (</a:t>
            </a:r>
            <a:r>
              <a:rPr lang="fr-FR" i="1" dirty="0" err="1">
                <a:solidFill>
                  <a:schemeClr val="bg1"/>
                </a:solidFill>
              </a:rPr>
              <a:t>InputModel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Ajuster le </a:t>
            </a:r>
            <a:r>
              <a:rPr lang="fr-FR" i="1" dirty="0" err="1">
                <a:solidFill>
                  <a:schemeClr val="bg1"/>
                </a:solidFill>
              </a:rPr>
              <a:t>OnPostAsync</a:t>
            </a:r>
            <a:r>
              <a:rPr lang="fr-FR" dirty="0">
                <a:solidFill>
                  <a:schemeClr val="bg1"/>
                </a:solidFill>
              </a:rPr>
              <a:t> sous l’action </a:t>
            </a:r>
            <a:r>
              <a:rPr lang="fr-FR" i="1" dirty="0" err="1">
                <a:solidFill>
                  <a:schemeClr val="bg1"/>
                </a:solidFill>
              </a:rPr>
              <a:t>Register</a:t>
            </a:r>
            <a:r>
              <a:rPr lang="fr-FR" dirty="0">
                <a:solidFill>
                  <a:schemeClr val="bg1"/>
                </a:solidFill>
              </a:rPr>
              <a:t> pour qu’il ajoute Les nouveaux champs à la table </a:t>
            </a:r>
            <a:r>
              <a:rPr lang="fr-FR" i="1" dirty="0">
                <a:solidFill>
                  <a:schemeClr val="bg1"/>
                </a:solidFill>
              </a:rPr>
              <a:t>User</a:t>
            </a:r>
            <a:r>
              <a:rPr lang="fr-FR" dirty="0">
                <a:solidFill>
                  <a:schemeClr val="bg1"/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On doit faire la même chose au niveau de la gestion de profil (</a:t>
            </a:r>
            <a:r>
              <a:rPr lang="fr-CA" i="1" dirty="0" err="1">
                <a:solidFill>
                  <a:schemeClr val="bg1"/>
                </a:solidFill>
              </a:rPr>
              <a:t>Account</a:t>
            </a:r>
            <a:r>
              <a:rPr lang="fr-CA" i="1" dirty="0">
                <a:solidFill>
                  <a:schemeClr val="bg1"/>
                </a:solidFill>
              </a:rPr>
              <a:t>/Manage/</a:t>
            </a:r>
            <a:r>
              <a:rPr lang="fr-CA" i="1" dirty="0" err="1">
                <a:solidFill>
                  <a:schemeClr val="bg1"/>
                </a:solidFill>
              </a:rPr>
              <a:t>Index.cshtml</a:t>
            </a:r>
            <a:r>
              <a:rPr lang="fr-CA" i="1" dirty="0">
                <a:solidFill>
                  <a:schemeClr val="bg1"/>
                </a:solidFill>
              </a:rPr>
              <a:t>) et du login par fournisseur externe.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i="1" dirty="0">
                <a:solidFill>
                  <a:schemeClr val="bg1"/>
                </a:solidFill>
              </a:rPr>
              <a:t>Changer le _</a:t>
            </a:r>
            <a:r>
              <a:rPr lang="fr-FR" i="1" dirty="0" err="1">
                <a:solidFill>
                  <a:schemeClr val="bg1"/>
                </a:solidFill>
              </a:rPr>
              <a:t>loginPartial</a:t>
            </a:r>
            <a:r>
              <a:rPr lang="fr-FR" i="1" dirty="0">
                <a:solidFill>
                  <a:schemeClr val="bg1"/>
                </a:solidFill>
              </a:rPr>
              <a:t> pour afficher les champs!</a:t>
            </a:r>
            <a:endParaRPr lang="fr-CA" i="1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36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E9A04-1A4A-4070-A267-EC384E08F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PageModel</a:t>
            </a:r>
            <a:r>
              <a:rPr lang="fr-CA" dirty="0"/>
              <a:t> </a:t>
            </a:r>
            <a:r>
              <a:rPr lang="fr-CA" dirty="0" err="1"/>
              <a:t>Register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718D8F-91B9-44AF-8EB9-141783DD3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i="1" dirty="0"/>
              <a:t>Areas/Identity/Page/</a:t>
            </a:r>
            <a:r>
              <a:rPr lang="fr-CA" i="1" dirty="0" err="1"/>
              <a:t>Account</a:t>
            </a:r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3583EB-5199-4073-9106-FB6AEB0B46DE}"/>
              </a:ext>
            </a:extLst>
          </p:cNvPr>
          <p:cNvSpPr txBox="1"/>
          <p:nvPr/>
        </p:nvSpPr>
        <p:spPr>
          <a:xfrm>
            <a:off x="2043953" y="2190641"/>
            <a:ext cx="5495365" cy="3108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InputModel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Required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EmailAddress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[Display(Name = </a:t>
            </a:r>
            <a:r>
              <a:rPr lang="fr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"Email"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Email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</a:t>
            </a:r>
            <a:r>
              <a:rPr lang="fr-CA" sz="14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//Ajouter personnalisé</a:t>
            </a:r>
            <a:endParaRPr lang="fr-CA" sz="14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[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Required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[Display(Name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NickName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NickName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</a:t>
            </a:r>
            <a:r>
              <a:rPr lang="fr-CA" sz="14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//Ajouter dans la table par défaut</a:t>
            </a:r>
            <a:endParaRPr lang="fr-CA" sz="14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[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Required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[Display(Name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PhoneNumber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PhoneNumber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 }</a:t>
            </a:r>
            <a:endParaRPr lang="fr-CA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0424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BE9A04-1A4A-4070-A267-EC384E08F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Page </a:t>
            </a:r>
            <a:r>
              <a:rPr lang="fr-CA" dirty="0" err="1"/>
              <a:t>Register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718D8F-91B9-44AF-8EB9-141783DD3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i="1" dirty="0"/>
              <a:t>Areas/Identity/Page/</a:t>
            </a:r>
            <a:r>
              <a:rPr lang="fr-CA" i="1" dirty="0" err="1"/>
              <a:t>Account</a:t>
            </a:r>
            <a:endParaRPr lang="fr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36296EF-5207-4702-9FAE-22295ABA1162}"/>
              </a:ext>
            </a:extLst>
          </p:cNvPr>
          <p:cNvSpPr txBox="1"/>
          <p:nvPr/>
        </p:nvSpPr>
        <p:spPr>
          <a:xfrm>
            <a:off x="76200" y="1982897"/>
            <a:ext cx="8839200" cy="35394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form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-group"&gt;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asp</a:t>
            </a:r>
            <a:r>
              <a:rPr lang="fr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-for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Input.Email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Input.Email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="form-control"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asp-validation-for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Input.Email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="text-danger"&gt;&lt;/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4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form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-group"&gt;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b="1" dirty="0" err="1">
                <a:solidFill>
                  <a:srgbClr val="800080"/>
                </a:solidFill>
                <a:latin typeface="Consolas" panose="020B0609020204030204" pitchFamily="49" charset="0"/>
              </a:rPr>
              <a:t>asp</a:t>
            </a:r>
            <a:r>
              <a:rPr lang="fr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-for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Input.NickName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Input.NickName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="form-control"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asp-validation-for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Input.NickName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="text-danger"&gt;&lt;/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4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form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-group"&gt;</a:t>
            </a:r>
            <a:endParaRPr lang="fr-CA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Input.PhoneNumber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Input.PhoneNumber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="form-control"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asp-validation-for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Input.PhoneNumber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="text-danger"&gt;&lt;/</a:t>
            </a:r>
            <a:r>
              <a:rPr lang="en-US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4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137184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E9473AE-6061-4D8B-B674-F6AD5E10CA6E}"/>
              </a:ext>
            </a:extLst>
          </p:cNvPr>
          <p:cNvSpPr txBox="1"/>
          <p:nvPr/>
        </p:nvSpPr>
        <p:spPr>
          <a:xfrm>
            <a:off x="126223" y="245815"/>
            <a:ext cx="7895968" cy="1681308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defPPr>
              <a:defRPr lang="en-US"/>
            </a:defPPr>
            <a:lvl1pPr algn="ctr">
              <a:lnSpc>
                <a:spcPts val="6500"/>
              </a:lnSpc>
              <a:defRPr sz="4800" b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CA" dirty="0"/>
              <a:t>Installation du package pour les </a:t>
            </a:r>
          </a:p>
          <a:p>
            <a:pPr>
              <a:lnSpc>
                <a:spcPct val="100000"/>
              </a:lnSpc>
            </a:pPr>
            <a:r>
              <a:rPr lang="en-CA" dirty="0"/>
              <a:t>pages Razor auto-</a:t>
            </a:r>
            <a:r>
              <a:rPr lang="en-CA" dirty="0" err="1"/>
              <a:t>générées</a:t>
            </a:r>
            <a:endParaRPr lang="en-CA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A3713ACA-25EE-42B3-A9A2-DB66CED47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07950"/>
              </p:ext>
            </p:extLst>
          </p:nvPr>
        </p:nvGraphicFramePr>
        <p:xfrm>
          <a:off x="581800" y="2898252"/>
          <a:ext cx="7615882" cy="2127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858835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idx="1"/>
          </p:nvPr>
        </p:nvSpPr>
        <p:spPr>
          <a:xfrm>
            <a:off x="3639127" y="1995055"/>
            <a:ext cx="3168074" cy="20668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 err="1">
                <a:solidFill>
                  <a:schemeClr val="accent2"/>
                </a:solidFill>
              </a:rPr>
              <a:t>FaceBook</a:t>
            </a:r>
            <a:endParaRPr lang="en-US" sz="40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Identification tierce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</a:t>
            </a:r>
            <a:r>
              <a:rPr lang="fr-FR" dirty="0" err="1">
                <a:solidFill>
                  <a:schemeClr val="accent2"/>
                </a:solidFill>
              </a:rPr>
              <a:t>FaceBook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1138518"/>
            <a:ext cx="9067800" cy="4652682"/>
          </a:xfrm>
        </p:spPr>
        <p:txBody>
          <a:bodyPr/>
          <a:lstStyle/>
          <a:p>
            <a:r>
              <a:rPr lang="fr-CA" dirty="0"/>
              <a:t>Aller sur </a:t>
            </a:r>
            <a:r>
              <a:rPr lang="fr-CA" dirty="0">
                <a:hlinkClick r:id="rId2"/>
              </a:rPr>
              <a:t>https://developers.facebook.com/</a:t>
            </a:r>
            <a:endParaRPr lang="fr-CA" dirty="0"/>
          </a:p>
          <a:p>
            <a:r>
              <a:rPr lang="fr-CA" dirty="0"/>
              <a:t>Créer un projet pour la solution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3BCF09-BFD5-4269-B5C6-FE76B084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8" y="2525901"/>
            <a:ext cx="7792263" cy="222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CB82D8-7923-4A08-BCF2-5AA383AA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92" y="2326829"/>
            <a:ext cx="4497136" cy="31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EB77F-F3B9-448E-B72B-EE13C5C06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Configuration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99DC0E-34CE-4BA2-BB3D-6A00B96C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1" y="1441940"/>
            <a:ext cx="2263336" cy="746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4CC9B4-B153-46EB-BFED-D8CD5C2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23" y="1622611"/>
            <a:ext cx="2874928" cy="27501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487CE8-EB39-43AB-AE9C-F7C21318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135" y="4605832"/>
            <a:ext cx="5259767" cy="149833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01C4DF0-174D-4151-A4AB-11770AC19907}"/>
              </a:ext>
            </a:extLst>
          </p:cNvPr>
          <p:cNvSpPr/>
          <p:nvPr/>
        </p:nvSpPr>
        <p:spPr>
          <a:xfrm>
            <a:off x="715061" y="4717266"/>
            <a:ext cx="3108134" cy="11205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dirty="0">
                <a:solidFill>
                  <a:schemeClr val="bg1"/>
                </a:solidFill>
              </a:rPr>
              <a:t>En développement:</a:t>
            </a:r>
          </a:p>
          <a:p>
            <a:r>
              <a:rPr lang="fr-CA" dirty="0">
                <a:solidFill>
                  <a:schemeClr val="bg1"/>
                </a:solidFill>
              </a:rPr>
              <a:t>Changer en production</a:t>
            </a:r>
          </a:p>
        </p:txBody>
      </p:sp>
    </p:spTree>
    <p:extLst>
      <p:ext uri="{BB962C8B-B14F-4D97-AF65-F5344CB8AC3E}">
        <p14:creationId xmlns:p14="http://schemas.microsoft.com/office/powerpoint/2010/main" val="1873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F03E133F-4DC9-47F2-8AAC-A016FC34C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3200" dirty="0"/>
              <a:t>Authentification: Durée de vie du </a:t>
            </a:r>
            <a:r>
              <a:rPr lang="fr-CA" sz="3200" dirty="0" err="1">
                <a:solidFill>
                  <a:schemeClr val="accent2"/>
                </a:solidFill>
              </a:rPr>
              <a:t>Token</a:t>
            </a:r>
            <a:endParaRPr lang="fr-CA" sz="3200" dirty="0">
              <a:solidFill>
                <a:schemeClr val="accent2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B5382D3-DA6A-46DE-B82C-ABBA8B9DA26F}"/>
              </a:ext>
            </a:extLst>
          </p:cNvPr>
          <p:cNvSpPr/>
          <p:nvPr/>
        </p:nvSpPr>
        <p:spPr>
          <a:xfrm>
            <a:off x="152400" y="1337310"/>
            <a:ext cx="1280160" cy="34175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Client Web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27EA1FC-4F08-456F-93C1-5D63A4AB3722}"/>
              </a:ext>
            </a:extLst>
          </p:cNvPr>
          <p:cNvSpPr/>
          <p:nvPr/>
        </p:nvSpPr>
        <p:spPr>
          <a:xfrm>
            <a:off x="4642485" y="1337310"/>
            <a:ext cx="1280160" cy="34175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ASP NET </a:t>
            </a:r>
            <a:r>
              <a:rPr lang="fr-CA" dirty="0" err="1"/>
              <a:t>Core</a:t>
            </a:r>
            <a:endParaRPr lang="fr-CA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727CD81D-CA39-46B1-A28F-1E059F8D18EB}"/>
              </a:ext>
            </a:extLst>
          </p:cNvPr>
          <p:cNvGrpSpPr/>
          <p:nvPr/>
        </p:nvGrpSpPr>
        <p:grpSpPr>
          <a:xfrm>
            <a:off x="1397319" y="1358206"/>
            <a:ext cx="3245166" cy="400110"/>
            <a:chOff x="1397319" y="1358206"/>
            <a:chExt cx="3245166" cy="400110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F074CE6F-1D65-464E-83F9-871D99F15FDB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1748790"/>
              <a:ext cx="3209925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8AF33D-075C-4BEE-A27C-89667636B17D}"/>
                </a:ext>
              </a:extLst>
            </p:cNvPr>
            <p:cNvSpPr txBox="1"/>
            <p:nvPr/>
          </p:nvSpPr>
          <p:spPr>
            <a:xfrm flipH="1">
              <a:off x="1397319" y="1358206"/>
              <a:ext cx="3209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Expiré: Demande de </a:t>
              </a:r>
              <a:r>
                <a:rPr lang="fr-CA" sz="2000" b="1" dirty="0" err="1">
                  <a:solidFill>
                    <a:schemeClr val="accent2"/>
                  </a:solidFill>
                </a:rPr>
                <a:t>refresh</a:t>
              </a:r>
              <a:endParaRPr lang="fr-CA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F141EF3-6555-4EA3-A0AB-483AAEB8DC51}"/>
              </a:ext>
            </a:extLst>
          </p:cNvPr>
          <p:cNvGrpSpPr/>
          <p:nvPr/>
        </p:nvGrpSpPr>
        <p:grpSpPr>
          <a:xfrm>
            <a:off x="1388507" y="3461296"/>
            <a:ext cx="3253978" cy="904964"/>
            <a:chOff x="1388507" y="3461296"/>
            <a:chExt cx="3253978" cy="904964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861A7B17-D21D-4210-A69C-1F8C5623EFF7}"/>
                </a:ext>
              </a:extLst>
            </p:cNvPr>
            <p:cNvCxnSpPr>
              <a:cxnSpLocks/>
            </p:cNvCxnSpPr>
            <p:nvPr/>
          </p:nvCxnSpPr>
          <p:spPr>
            <a:xfrm>
              <a:off x="1432560" y="3861406"/>
              <a:ext cx="3209925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E19EB1B7-93D0-4A3B-A783-C2F4CD136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8507" y="4119021"/>
              <a:ext cx="3227546" cy="574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4A707B9-386E-4BB5-993A-F3097533A605}"/>
                </a:ext>
              </a:extLst>
            </p:cNvPr>
            <p:cNvCxnSpPr>
              <a:cxnSpLocks/>
            </p:cNvCxnSpPr>
            <p:nvPr/>
          </p:nvCxnSpPr>
          <p:spPr>
            <a:xfrm>
              <a:off x="1406128" y="4366260"/>
              <a:ext cx="323635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8B134A77-3F5E-462B-8AB6-7345E95FE288}"/>
                </a:ext>
              </a:extLst>
            </p:cNvPr>
            <p:cNvSpPr txBox="1"/>
            <p:nvPr/>
          </p:nvSpPr>
          <p:spPr>
            <a:xfrm flipH="1">
              <a:off x="1588770" y="3461296"/>
              <a:ext cx="29832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b="1" dirty="0">
                  <a:solidFill>
                    <a:schemeClr val="accent2"/>
                  </a:solidFill>
                </a:rPr>
                <a:t>Envoi auto. Avec </a:t>
              </a:r>
              <a:r>
                <a:rPr lang="fr-CA" sz="2000" b="1" dirty="0" err="1">
                  <a:solidFill>
                    <a:schemeClr val="accent2"/>
                  </a:solidFill>
                </a:rPr>
                <a:t>token</a:t>
              </a:r>
              <a:endParaRPr lang="fr-CA" sz="20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4994038A-A700-44AD-85D8-DCB7C5E2BD40}"/>
              </a:ext>
            </a:extLst>
          </p:cNvPr>
          <p:cNvGrpSpPr/>
          <p:nvPr/>
        </p:nvGrpSpPr>
        <p:grpSpPr>
          <a:xfrm>
            <a:off x="1432560" y="2091630"/>
            <a:ext cx="3236355" cy="707886"/>
            <a:chOff x="1432560" y="2091630"/>
            <a:chExt cx="3236355" cy="707886"/>
          </a:xfrm>
        </p:grpSpPr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09381FBA-86D6-4830-87B6-A38FC4037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2560" y="2491740"/>
              <a:ext cx="3209925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F4DA1F6-38E7-4B73-8D2E-CBD639781F7F}"/>
                </a:ext>
              </a:extLst>
            </p:cNvPr>
            <p:cNvSpPr txBox="1"/>
            <p:nvPr/>
          </p:nvSpPr>
          <p:spPr>
            <a:xfrm flipH="1">
              <a:off x="1458992" y="2091630"/>
              <a:ext cx="3209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2000" dirty="0">
                  <a:solidFill>
                    <a:schemeClr val="accent5"/>
                  </a:solidFill>
                </a:rPr>
                <a:t>OK: code 200 avec nouveau </a:t>
              </a:r>
              <a:r>
                <a:rPr lang="fr-CA" sz="2000" dirty="0" err="1">
                  <a:solidFill>
                    <a:schemeClr val="accent5"/>
                  </a:solidFill>
                </a:rPr>
                <a:t>token</a:t>
              </a:r>
              <a:endParaRPr lang="fr-CA" sz="20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45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08A1D-B49E-46E9-B918-54844883D4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Configuration: </a:t>
            </a:r>
            <a:r>
              <a:rPr lang="fr-CA" dirty="0">
                <a:solidFill>
                  <a:schemeClr val="accent6"/>
                </a:solidFill>
              </a:rPr>
              <a:t>startup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779EA5-97F3-4F17-A9F8-C46044AF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4795826"/>
            <a:ext cx="7256089" cy="8315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E57A52-F0AB-4623-AA16-15CE0C08BF4F}"/>
              </a:ext>
            </a:extLst>
          </p:cNvPr>
          <p:cNvSpPr txBox="1"/>
          <p:nvPr/>
        </p:nvSpPr>
        <p:spPr>
          <a:xfrm>
            <a:off x="566928" y="1582942"/>
            <a:ext cx="783336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8000"/>
                </a:solidFill>
                <a:latin typeface="Consolas" panose="020B0609020204030204" pitchFamily="49" charset="0"/>
              </a:rPr>
              <a:t>//Authentification Facebook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services.AddAuthentication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AddFacebook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Options.AppId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800" dirty="0">
                <a:solidFill>
                  <a:srgbClr val="A31515"/>
                </a:solidFill>
                <a:latin typeface="Consolas" panose="020B0609020204030204" pitchFamily="49" charset="0"/>
              </a:rPr>
              <a:t>"460923792024887"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Options.AppSecret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800" dirty="0">
                <a:solidFill>
                  <a:srgbClr val="A31515"/>
                </a:solidFill>
                <a:latin typeface="Consolas" panose="020B0609020204030204" pitchFamily="49" charset="0"/>
              </a:rPr>
              <a:t>« VOIR LE NUMERO"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fr-CA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6121EB23-DBA2-46BE-9A1F-18D7295C8D7E}"/>
              </a:ext>
            </a:extLst>
          </p:cNvPr>
          <p:cNvSpPr/>
          <p:nvPr/>
        </p:nvSpPr>
        <p:spPr>
          <a:xfrm>
            <a:off x="4242816" y="3429000"/>
            <a:ext cx="999744" cy="1366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0430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idx="1"/>
          </p:nvPr>
        </p:nvSpPr>
        <p:spPr>
          <a:xfrm>
            <a:off x="3731491" y="1967345"/>
            <a:ext cx="3205018" cy="2094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>
                <a:solidFill>
                  <a:schemeClr val="accent2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</a:rPr>
              <a:t>Identification tierce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25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Aller sur </a:t>
            </a:r>
            <a:r>
              <a:rPr lang="fr-CA" dirty="0">
                <a:hlinkClick r:id="rId2"/>
              </a:rPr>
              <a:t>https://console.developers.google.com/</a:t>
            </a:r>
            <a:endParaRPr lang="fr-CA" dirty="0"/>
          </a:p>
          <a:p>
            <a:r>
              <a:rPr lang="fr-CA" dirty="0"/>
              <a:t>Créer un projet pour le cours</a:t>
            </a:r>
          </a:p>
        </p:txBody>
      </p:sp>
      <p:pic>
        <p:nvPicPr>
          <p:cNvPr id="1026" name="Picture 2" descr="Texte de remplacement généré par une machine :&#10;Google APIS &#10;EM-503 ">
            <a:extLst>
              <a:ext uri="{FF2B5EF4-FFF2-40B4-BE49-F238E27FC236}">
                <a16:creationId xmlns:a16="http://schemas.microsoft.com/office/drawing/2014/main" id="{D92CD407-3F07-4572-8EB8-68B8CE9D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1" y="3412414"/>
            <a:ext cx="1757363" cy="385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e de remplacement généré par une machine :&#10;1 heuft &#10;NOUVEAU PROJET ">
            <a:extLst>
              <a:ext uri="{FF2B5EF4-FFF2-40B4-BE49-F238E27FC236}">
                <a16:creationId xmlns:a16="http://schemas.microsoft.com/office/drawing/2014/main" id="{E70B73C6-01E2-46AA-A4EB-A9756748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07" y="3767647"/>
            <a:ext cx="2364581" cy="735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30458E-F84B-473E-9C53-88DEFE271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83" y="3481204"/>
            <a:ext cx="4394020" cy="2329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4D5BE5-D748-4D03-BFA2-6E5AC965A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26" y="3196928"/>
            <a:ext cx="3150833" cy="1621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E76607-2F37-48E9-B89E-B9D7FB0B4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88" y="2204212"/>
            <a:ext cx="8606008" cy="339392"/>
          </a:xfrm>
          <a:prstGeom prst="rect">
            <a:avLst/>
          </a:prstGeom>
        </p:spPr>
      </p:pic>
      <p:pic>
        <p:nvPicPr>
          <p:cNvPr id="1034" name="Picture 10" descr="Texte de remplacement généré par une machine :&#10;Création du projet &#10;SELECTIONNER UN PROJET ">
            <a:extLst>
              <a:ext uri="{FF2B5EF4-FFF2-40B4-BE49-F238E27FC236}">
                <a16:creationId xmlns:a16="http://schemas.microsoft.com/office/drawing/2014/main" id="{AD6ADA19-C67C-456C-A54F-11C3EE8F5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8"/>
          <a:stretch/>
        </p:blipFill>
        <p:spPr bwMode="auto">
          <a:xfrm>
            <a:off x="6697583" y="5070633"/>
            <a:ext cx="1857375" cy="3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A5194FD-A59B-4DB7-904C-A6F4BAEAD1DE}"/>
              </a:ext>
            </a:extLst>
          </p:cNvPr>
          <p:cNvSpPr txBox="1"/>
          <p:nvPr/>
        </p:nvSpPr>
        <p:spPr>
          <a:xfrm>
            <a:off x="2324100" y="26334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utilisateur héritant de </a:t>
            </a:r>
            <a:r>
              <a:rPr lang="fr-CA" dirty="0" err="1"/>
              <a:t>IdentityUser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31009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FEC0241-A6EE-4C6E-A624-B9778131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07" b="62950"/>
          <a:stretch/>
        </p:blipFill>
        <p:spPr>
          <a:xfrm>
            <a:off x="1812551" y="3561689"/>
            <a:ext cx="3303218" cy="1905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Ajouter Google </a:t>
            </a:r>
            <a:r>
              <a:rPr lang="fr-FR" dirty="0" err="1">
                <a:solidFill>
                  <a:schemeClr val="accent3"/>
                </a:solidFill>
              </a:rPr>
              <a:t>Auth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Aller sur écran d'autorisation </a:t>
            </a:r>
            <a:r>
              <a:rPr lang="fr-CA" dirty="0" err="1"/>
              <a:t>Oauth</a:t>
            </a:r>
            <a:endParaRPr lang="fr-CA" dirty="0"/>
          </a:p>
          <a:p>
            <a:r>
              <a:rPr lang="fr-CA" dirty="0"/>
              <a:t>Vous pouvez mettre un logo et d'autres informations </a:t>
            </a:r>
          </a:p>
        </p:txBody>
      </p:sp>
      <p:pic>
        <p:nvPicPr>
          <p:cNvPr id="2052" name="Picture 4" descr="Texte de remplacement généré par une machine :&#10;'https://' ou 'http://&quot; &#10;Enregistrer &#10;Envoyer pour vérification &#10;Annuler ">
            <a:extLst>
              <a:ext uri="{FF2B5EF4-FFF2-40B4-BE49-F238E27FC236}">
                <a16:creationId xmlns:a16="http://schemas.microsoft.com/office/drawing/2014/main" id="{C79D7407-64CD-43E8-BB2E-307F99F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0" y="4612481"/>
            <a:ext cx="3386138" cy="578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C89D8-89BC-405D-AC04-B3DE79453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7" r="66186"/>
          <a:stretch/>
        </p:blipFill>
        <p:spPr>
          <a:xfrm>
            <a:off x="628651" y="3561689"/>
            <a:ext cx="1050191" cy="1905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8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Ajouter Google </a:t>
            </a:r>
            <a:r>
              <a:rPr lang="fr-FR" dirty="0" err="1">
                <a:solidFill>
                  <a:schemeClr val="accent3"/>
                </a:solidFill>
              </a:rPr>
              <a:t>Auth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Créez une clef</a:t>
            </a:r>
          </a:p>
        </p:txBody>
      </p:sp>
      <p:pic>
        <p:nvPicPr>
          <p:cNvPr id="3074" name="Picture 2" descr="Texte de remplacement généré par une machine :&#10;o. &#10;Identifiants ">
            <a:extLst>
              <a:ext uri="{FF2B5EF4-FFF2-40B4-BE49-F238E27FC236}">
                <a16:creationId xmlns:a16="http://schemas.microsoft.com/office/drawing/2014/main" id="{B44FE49F-E447-4E04-9ABA-D0CAEC73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54" y="3658117"/>
            <a:ext cx="1750219" cy="364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te de remplacement généré par une machine :&#10;+ CRÉER DES IDENTIFIANTS ">
            <a:extLst>
              <a:ext uri="{FF2B5EF4-FFF2-40B4-BE49-F238E27FC236}">
                <a16:creationId xmlns:a16="http://schemas.microsoft.com/office/drawing/2014/main" id="{D409FB8F-4057-401D-9767-069F6BB6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87" y="4524742"/>
            <a:ext cx="2035969" cy="45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te de remplacement généré par une machine :&#10;Clé API &#10;Identifie votre projet è l'aide d'une clé API simple afin de vérifier le quota et l'accès &#10;ID client OAuth &#10;Demande è l'utilisateur d'autoriser l'application à accéder è ses informations &#10;Compte de service &#10;Active [authentification de serveur à serveur au niveau de l'application è l'aide de &#10;comptes robots &#10;Aidez-moi à choisir &#10;Cet assistant pose quelques questions pour aider à choisir le type d'identifiant &#10;è utiliser ">
            <a:extLst>
              <a:ext uri="{FF2B5EF4-FFF2-40B4-BE49-F238E27FC236}">
                <a16:creationId xmlns:a16="http://schemas.microsoft.com/office/drawing/2014/main" id="{B6EBB936-6EA4-44B6-9B78-EDD1F76A0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84" y="3195619"/>
            <a:ext cx="3950494" cy="1928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9BC27-1455-4D6A-B8FE-9C52F6FDA43C}"/>
              </a:ext>
            </a:extLst>
          </p:cNvPr>
          <p:cNvSpPr/>
          <p:nvPr/>
        </p:nvSpPr>
        <p:spPr>
          <a:xfrm>
            <a:off x="3923858" y="3642145"/>
            <a:ext cx="4086819" cy="341207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</p:spTree>
    <p:extLst>
      <p:ext uri="{BB962C8B-B14F-4D97-AF65-F5344CB8AC3E}">
        <p14:creationId xmlns:p14="http://schemas.microsoft.com/office/powerpoint/2010/main" val="1752870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Créez une clef (suite)</a:t>
            </a:r>
            <a:endParaRPr lang="fr-CA" dirty="0"/>
          </a:p>
        </p:txBody>
      </p:sp>
      <p:pic>
        <p:nvPicPr>
          <p:cNvPr id="4" name="Picture 8" descr="Texte de remplacement généré par une machine :&#10;Type d'application &#10;Application Web &#10;Android &#10;Application Chrome &#10;Périphériques d'entrée TV et limitée &#10;Application de bureau &#10;Plate-forme Windows universelle (UWP) ">
            <a:extLst>
              <a:ext uri="{FF2B5EF4-FFF2-40B4-BE49-F238E27FC236}">
                <a16:creationId xmlns:a16="http://schemas.microsoft.com/office/drawing/2014/main" id="{15643410-D75C-4103-ADBF-5F4F034F9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2" y="3331370"/>
            <a:ext cx="4486275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exte de remplacement généré par une machine :&#10;un ID client sert à identifier une application unique auprès des serveurs OAuth de &#10;Google. Si votre application s'exécute sur plusieurs plates-formes, chacune d'elle devra &#10;posséder son propre ID client. Pour en savoir plus, consultez la page Configurer &#10;OAuth 20. &#10;Type d'application &#10;Application Web &#10;En savoir plus sur les types de clients CAuth &#10;Nom * &#10;MyGameLibrary &#10;Nom de votre client OAuth 2.0 Ce nom ne sert qu'à identifier le client dans la console Il &#10;riest pas visible par les utilisateurs finaux. &#10;o &#10;Les domaines des URI que vous ajoutez ci-dessous seront &#10;automatiquement placés dans votre écran dautorisation OAuth en tant &#10;que domaines autorisés. ">
            <a:extLst>
              <a:ext uri="{FF2B5EF4-FFF2-40B4-BE49-F238E27FC236}">
                <a16:creationId xmlns:a16="http://schemas.microsoft.com/office/drawing/2014/main" id="{DC71D3DF-BCD3-4E16-B675-FB0600D19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8"/>
          <a:stretch/>
        </p:blipFill>
        <p:spPr bwMode="auto">
          <a:xfrm>
            <a:off x="4572000" y="2763497"/>
            <a:ext cx="4164806" cy="1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xte de remplacement généré par une machine :&#10;https://localhost:44342/ &#10;https://localhost:44342/slgnin-googlel &#10;+ AJOUTER UN URI ">
            <a:extLst>
              <a:ext uri="{FF2B5EF4-FFF2-40B4-BE49-F238E27FC236}">
                <a16:creationId xmlns:a16="http://schemas.microsoft.com/office/drawing/2014/main" id="{11CF86B0-B36C-44A3-BE3D-EB62F140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595"/>
            <a:ext cx="4036219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67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Créer une clef (suite)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Copiez vos clefs!</a:t>
            </a:r>
            <a:endParaRPr lang="fr-CA" dirty="0">
              <a:solidFill>
                <a:schemeClr val="accent3"/>
              </a:solidFill>
            </a:endParaRPr>
          </a:p>
        </p:txBody>
      </p:sp>
      <p:pic>
        <p:nvPicPr>
          <p:cNvPr id="5122" name="Picture 2" descr="Texte de remplacement généré par une machine :&#10;Client OAuth créé &#10;Vous pouvez toujours accéder à l'ID client et au code secret depuis la section &#10;'Identifiants' de la page 'API et services' &#10;Le protocole OAuth permet 100 connexions aux champs &#10;o &#10;d'application sensibles avant la validation de lécran d'autorisation &#10;OAuth Cette opération peut nécessiter une validation pouvant &#10;prendre plusieurs jours. &#10;Votre ID client &#10;953698257667-g3gphn3avb192i6sqgf8sgomdei2c78i . apps . gc &#10;Votre code secret client &#10;A7kEDL02j naFCwOx92wwonc1 ">
            <a:extLst>
              <a:ext uri="{FF2B5EF4-FFF2-40B4-BE49-F238E27FC236}">
                <a16:creationId xmlns:a16="http://schemas.microsoft.com/office/drawing/2014/main" id="{1809C5BB-AA41-48E9-92E9-128D825B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29" y="2571749"/>
            <a:ext cx="3693319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8EA625-23C9-48FE-914D-AD6F674F986C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utilisateur héritant de </a:t>
            </a:r>
            <a:r>
              <a:rPr kumimoji="0" lang="fr-CA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IdentityUser</a:t>
            </a:r>
            <a:endParaRPr kumimoji="0" lang="fr-CA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9900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Aller sur </a:t>
            </a:r>
            <a:r>
              <a:rPr lang="fr-CA" dirty="0">
                <a:hlinkClick r:id="rId2"/>
              </a:rPr>
              <a:t>https://console.developers.google.com/</a:t>
            </a:r>
            <a:endParaRPr lang="fr-CA" dirty="0"/>
          </a:p>
          <a:p>
            <a:r>
              <a:rPr lang="fr-CA" dirty="0"/>
              <a:t>Créer un projet pour le cours</a:t>
            </a:r>
          </a:p>
        </p:txBody>
      </p:sp>
      <p:pic>
        <p:nvPicPr>
          <p:cNvPr id="1026" name="Picture 2" descr="Texte de remplacement généré par une machine :&#10;Google APIS &#10;EM-503 ">
            <a:extLst>
              <a:ext uri="{FF2B5EF4-FFF2-40B4-BE49-F238E27FC236}">
                <a16:creationId xmlns:a16="http://schemas.microsoft.com/office/drawing/2014/main" id="{D92CD407-3F07-4572-8EB8-68B8CE9D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1" y="3412414"/>
            <a:ext cx="1757363" cy="385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e de remplacement généré par une machine :&#10;1 heuft &#10;NOUVEAU PROJET ">
            <a:extLst>
              <a:ext uri="{FF2B5EF4-FFF2-40B4-BE49-F238E27FC236}">
                <a16:creationId xmlns:a16="http://schemas.microsoft.com/office/drawing/2014/main" id="{E70B73C6-01E2-46AA-A4EB-A9756748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07" y="3767647"/>
            <a:ext cx="2364581" cy="735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30458E-F84B-473E-9C53-88DEFE271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83" y="3481204"/>
            <a:ext cx="4394020" cy="23291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4D5BE5-D748-4D03-BFA2-6E5AC965A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126" y="3196928"/>
            <a:ext cx="3150833" cy="1621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E76607-2F37-48E9-B89E-B9D7FB0B4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88" y="2204212"/>
            <a:ext cx="8606008" cy="339392"/>
          </a:xfrm>
          <a:prstGeom prst="rect">
            <a:avLst/>
          </a:prstGeom>
        </p:spPr>
      </p:pic>
      <p:pic>
        <p:nvPicPr>
          <p:cNvPr id="1034" name="Picture 10" descr="Texte de remplacement généré par une machine :&#10;Création du projet &#10;SELECTIONNER UN PROJET ">
            <a:extLst>
              <a:ext uri="{FF2B5EF4-FFF2-40B4-BE49-F238E27FC236}">
                <a16:creationId xmlns:a16="http://schemas.microsoft.com/office/drawing/2014/main" id="{AD6ADA19-C67C-456C-A54F-11C3EE8F5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8"/>
          <a:stretch/>
        </p:blipFill>
        <p:spPr bwMode="auto">
          <a:xfrm>
            <a:off x="6697583" y="5070633"/>
            <a:ext cx="1857375" cy="3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1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FEC0241-A6EE-4C6E-A624-B9778131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07" b="62950"/>
          <a:stretch/>
        </p:blipFill>
        <p:spPr>
          <a:xfrm>
            <a:off x="1812551" y="3561689"/>
            <a:ext cx="3303218" cy="1905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Ajouter Google </a:t>
            </a:r>
            <a:r>
              <a:rPr lang="fr-FR" dirty="0" err="1">
                <a:solidFill>
                  <a:schemeClr val="accent3"/>
                </a:solidFill>
              </a:rPr>
              <a:t>Auth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Aller sur écran d'autorisation </a:t>
            </a:r>
            <a:r>
              <a:rPr lang="fr-CA" dirty="0" err="1"/>
              <a:t>Oauth</a:t>
            </a:r>
            <a:endParaRPr lang="fr-CA" dirty="0"/>
          </a:p>
          <a:p>
            <a:r>
              <a:rPr lang="fr-CA" dirty="0"/>
              <a:t>Vous pouvez mettre un logo et d'autres informations </a:t>
            </a:r>
          </a:p>
        </p:txBody>
      </p:sp>
      <p:pic>
        <p:nvPicPr>
          <p:cNvPr id="2052" name="Picture 4" descr="Texte de remplacement généré par une machine :&#10;'https://' ou 'http://&quot; &#10;Enregistrer &#10;Envoyer pour vérification &#10;Annuler ">
            <a:extLst>
              <a:ext uri="{FF2B5EF4-FFF2-40B4-BE49-F238E27FC236}">
                <a16:creationId xmlns:a16="http://schemas.microsoft.com/office/drawing/2014/main" id="{C79D7407-64CD-43E8-BB2E-307F99F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0" y="4612481"/>
            <a:ext cx="3386138" cy="578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C89D8-89BC-405D-AC04-B3DE79453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07" r="66186"/>
          <a:stretch/>
        </p:blipFill>
        <p:spPr>
          <a:xfrm>
            <a:off x="628651" y="3561689"/>
            <a:ext cx="1050191" cy="1905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853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/>
                </a:solidFill>
              </a:rPr>
              <a:t>Ajouter Google </a:t>
            </a:r>
            <a:r>
              <a:rPr lang="fr-FR" dirty="0" err="1">
                <a:solidFill>
                  <a:schemeClr val="accent3"/>
                </a:solidFill>
              </a:rPr>
              <a:t>Auth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accent5"/>
                </a:solidFill>
              </a:rPr>
              <a:t>Créez une clef</a:t>
            </a:r>
          </a:p>
        </p:txBody>
      </p:sp>
      <p:pic>
        <p:nvPicPr>
          <p:cNvPr id="3074" name="Picture 2" descr="Texte de remplacement généré par une machine :&#10;o. &#10;Identifiants ">
            <a:extLst>
              <a:ext uri="{FF2B5EF4-FFF2-40B4-BE49-F238E27FC236}">
                <a16:creationId xmlns:a16="http://schemas.microsoft.com/office/drawing/2014/main" id="{B44FE49F-E447-4E04-9ABA-D0CAEC73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354" y="3658117"/>
            <a:ext cx="1750219" cy="364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te de remplacement généré par une machine :&#10;+ CRÉER DES IDENTIFIANTS ">
            <a:extLst>
              <a:ext uri="{FF2B5EF4-FFF2-40B4-BE49-F238E27FC236}">
                <a16:creationId xmlns:a16="http://schemas.microsoft.com/office/drawing/2014/main" id="{D409FB8F-4057-401D-9767-069F6BB6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987" y="4524742"/>
            <a:ext cx="2035969" cy="450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te de remplacement généré par une machine :&#10;Clé API &#10;Identifie votre projet è l'aide d'une clé API simple afin de vérifier le quota et l'accès &#10;ID client OAuth &#10;Demande è l'utilisateur d'autoriser l'application à accéder è ses informations &#10;Compte de service &#10;Active [authentification de serveur à serveur au niveau de l'application è l'aide de &#10;comptes robots &#10;Aidez-moi à choisir &#10;Cet assistant pose quelques questions pour aider à choisir le type d'identifiant &#10;è utiliser ">
            <a:extLst>
              <a:ext uri="{FF2B5EF4-FFF2-40B4-BE49-F238E27FC236}">
                <a16:creationId xmlns:a16="http://schemas.microsoft.com/office/drawing/2014/main" id="{B6EBB936-6EA4-44B6-9B78-EDD1F76A0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84" y="3195619"/>
            <a:ext cx="3950494" cy="19288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9BC27-1455-4D6A-B8FE-9C52F6FDA43C}"/>
              </a:ext>
            </a:extLst>
          </p:cNvPr>
          <p:cNvSpPr/>
          <p:nvPr/>
        </p:nvSpPr>
        <p:spPr>
          <a:xfrm>
            <a:off x="3923858" y="3642145"/>
            <a:ext cx="4086819" cy="341207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84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C882B-6154-48D6-A01B-F18C3E1D4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La sécurité: Autorisations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45E073-0B89-44C6-AC09-C62433D13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688" y="1371600"/>
            <a:ext cx="8744712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Rendre accessible certaines parties de l’application/pages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Basées sur des </a:t>
            </a:r>
            <a:r>
              <a:rPr lang="fr-CA" b="1" dirty="0">
                <a:solidFill>
                  <a:schemeClr val="accent2"/>
                </a:solidFill>
              </a:rPr>
              <a:t>rôles</a:t>
            </a:r>
            <a:r>
              <a:rPr lang="fr-CA" dirty="0"/>
              <a:t> et des </a:t>
            </a:r>
            <a:r>
              <a:rPr lang="fr-CA" b="1" dirty="0">
                <a:solidFill>
                  <a:schemeClr val="accent2"/>
                </a:solidFill>
              </a:rPr>
              <a:t>revendications</a:t>
            </a:r>
            <a:r>
              <a:rPr lang="fr-CA" dirty="0"/>
              <a:t> (</a:t>
            </a:r>
            <a:r>
              <a:rPr lang="fr-CA" i="1" dirty="0">
                <a:solidFill>
                  <a:schemeClr val="accent6"/>
                </a:solidFill>
              </a:rPr>
              <a:t>claims</a:t>
            </a:r>
            <a:r>
              <a:rPr lang="fr-CA" dirty="0"/>
              <a:t>) ou </a:t>
            </a:r>
            <a:r>
              <a:rPr lang="fr-CA" b="1" dirty="0">
                <a:solidFill>
                  <a:schemeClr val="accent2"/>
                </a:solidFill>
              </a:rPr>
              <a:t>caractéristiques</a:t>
            </a:r>
            <a:r>
              <a:rPr lang="fr-CA" dirty="0"/>
              <a:t> de l’utilisateur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Les </a:t>
            </a:r>
            <a:r>
              <a:rPr lang="fr-CA" b="1" dirty="0">
                <a:solidFill>
                  <a:schemeClr val="accent2"/>
                </a:solidFill>
              </a:rPr>
              <a:t>privilèges</a:t>
            </a:r>
            <a:r>
              <a:rPr lang="fr-CA" dirty="0"/>
              <a:t> doivent être octroyés via un interface réservée au administrateurs.</a:t>
            </a:r>
          </a:p>
        </p:txBody>
      </p:sp>
    </p:spTree>
    <p:extLst>
      <p:ext uri="{BB962C8B-B14F-4D97-AF65-F5344CB8AC3E}">
        <p14:creationId xmlns:p14="http://schemas.microsoft.com/office/powerpoint/2010/main" val="3992421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Créez une clef (suite)</a:t>
            </a:r>
            <a:endParaRPr lang="fr-CA" dirty="0"/>
          </a:p>
        </p:txBody>
      </p:sp>
      <p:pic>
        <p:nvPicPr>
          <p:cNvPr id="4" name="Picture 8" descr="Texte de remplacement généré par une machine :&#10;Type d'application &#10;Application Web &#10;Android &#10;Application Chrome &#10;Périphériques d'entrée TV et limitée &#10;Application de bureau &#10;Plate-forme Windows universelle (UWP) ">
            <a:extLst>
              <a:ext uri="{FF2B5EF4-FFF2-40B4-BE49-F238E27FC236}">
                <a16:creationId xmlns:a16="http://schemas.microsoft.com/office/drawing/2014/main" id="{15643410-D75C-4103-ADBF-5F4F034F9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2" y="3331370"/>
            <a:ext cx="4486275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exte de remplacement généré par une machine :&#10;un ID client sert à identifier une application unique auprès des serveurs OAuth de &#10;Google. Si votre application s'exécute sur plusieurs plates-formes, chacune d'elle devra &#10;posséder son propre ID client. Pour en savoir plus, consultez la page Configurer &#10;OAuth 20. &#10;Type d'application &#10;Application Web &#10;En savoir plus sur les types de clients CAuth &#10;Nom * &#10;MyGameLibrary &#10;Nom de votre client OAuth 2.0 Ce nom ne sert qu'à identifier le client dans la console Il &#10;riest pas visible par les utilisateurs finaux. &#10;o &#10;Les domaines des URI que vous ajoutez ci-dessous seront &#10;automatiquement placés dans votre écran dautorisation OAuth en tant &#10;que domaines autorisés. ">
            <a:extLst>
              <a:ext uri="{FF2B5EF4-FFF2-40B4-BE49-F238E27FC236}">
                <a16:creationId xmlns:a16="http://schemas.microsoft.com/office/drawing/2014/main" id="{DC71D3DF-BCD3-4E16-B675-FB0600D19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8"/>
          <a:stretch/>
        </p:blipFill>
        <p:spPr bwMode="auto">
          <a:xfrm>
            <a:off x="4572000" y="2763497"/>
            <a:ext cx="4164806" cy="13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xte de remplacement généré par une machine :&#10;https://localhost:44342/ &#10;https://localhost:44342/slgnin-googlel &#10;+ AJOUTER UN URI ">
            <a:extLst>
              <a:ext uri="{FF2B5EF4-FFF2-40B4-BE49-F238E27FC236}">
                <a16:creationId xmlns:a16="http://schemas.microsoft.com/office/drawing/2014/main" id="{11CF86B0-B36C-44A3-BE3D-EB62F140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15595"/>
            <a:ext cx="4036219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538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Google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Créer une clef (suite)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Copiez vos clefs!</a:t>
            </a:r>
            <a:endParaRPr lang="fr-CA" dirty="0">
              <a:solidFill>
                <a:schemeClr val="accent3"/>
              </a:solidFill>
            </a:endParaRPr>
          </a:p>
        </p:txBody>
      </p:sp>
      <p:pic>
        <p:nvPicPr>
          <p:cNvPr id="5122" name="Picture 2" descr="Texte de remplacement généré par une machine :&#10;Client OAuth créé &#10;Vous pouvez toujours accéder à l'ID client et au code secret depuis la section &#10;'Identifiants' de la page 'API et services' &#10;Le protocole OAuth permet 100 connexions aux champs &#10;o &#10;d'application sensibles avant la validation de lécran d'autorisation &#10;OAuth Cette opération peut nécessiter une validation pouvant &#10;prendre plusieurs jours. &#10;Votre ID client &#10;953698257667-g3gphn3avb192i6sqgf8sgomdei2c78i . apps . gc &#10;Votre code secret client &#10;A7kEDL02j naFCwOx92wwonc1 ">
            <a:extLst>
              <a:ext uri="{FF2B5EF4-FFF2-40B4-BE49-F238E27FC236}">
                <a16:creationId xmlns:a16="http://schemas.microsoft.com/office/drawing/2014/main" id="{1809C5BB-AA41-48E9-92E9-128D825B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29" y="2571749"/>
            <a:ext cx="3693319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40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2">
            <a:extLst>
              <a:ext uri="{FF2B5EF4-FFF2-40B4-BE49-F238E27FC236}">
                <a16:creationId xmlns:a16="http://schemas.microsoft.com/office/drawing/2014/main" id="{C9D6571C-CC25-4301-A5C8-4D5D86EE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MS Identity: </a:t>
            </a:r>
            <a:r>
              <a:rPr lang="en-US" dirty="0" err="1">
                <a:solidFill>
                  <a:schemeClr val="accent2"/>
                </a:solidFill>
              </a:rPr>
              <a:t>une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librairie</a:t>
            </a:r>
            <a:r>
              <a:rPr lang="en-US" dirty="0">
                <a:solidFill>
                  <a:schemeClr val="accent2"/>
                </a:solidFill>
              </a:rPr>
              <a:t> qui…</a:t>
            </a:r>
          </a:p>
        </p:txBody>
      </p:sp>
      <p:pic>
        <p:nvPicPr>
          <p:cNvPr id="5" name="money with scaffolding">
            <a:extLst>
              <a:ext uri="{FF2B5EF4-FFF2-40B4-BE49-F238E27FC236}">
                <a16:creationId xmlns:a16="http://schemas.microsoft.com/office/drawing/2014/main" id="{4CC61D3E-2EE7-449F-A870-FE65102B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62" y="3429000"/>
            <a:ext cx="3662715" cy="29741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7F7B69B-68A3-4135-AF46-869C88B369C7}"/>
              </a:ext>
            </a:extLst>
          </p:cNvPr>
          <p:cNvSpPr txBox="1"/>
          <p:nvPr/>
        </p:nvSpPr>
        <p:spPr>
          <a:xfrm>
            <a:off x="60323" y="1371600"/>
            <a:ext cx="84678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fr-CA" sz="2400" dirty="0"/>
              <a:t>Contient les informations et code requis pour la connexion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Contient les modèles, </a:t>
            </a:r>
            <a:r>
              <a:rPr lang="fr-CA" sz="2400" dirty="0" err="1"/>
              <a:t>views</a:t>
            </a:r>
            <a:r>
              <a:rPr lang="fr-CA" sz="2400" dirty="0"/>
              <a:t> et appels </a:t>
            </a:r>
            <a:r>
              <a:rPr lang="en-CA" sz="2400" dirty="0"/>
              <a:t>=&gt;</a:t>
            </a:r>
            <a:r>
              <a:rPr lang="fr-CA" sz="2400" dirty="0"/>
              <a:t> créer, modifier et identifier les utilisateurs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Contient l'implantation de l'attribut </a:t>
            </a:r>
            <a:r>
              <a:rPr lang="en-CA" sz="2400" dirty="0"/>
              <a:t>[Authorize] </a:t>
            </a:r>
            <a:r>
              <a:rPr lang="en-CA" sz="2400" dirty="0" err="1"/>
              <a:t>permettant</a:t>
            </a:r>
            <a:r>
              <a:rPr lang="en-CA" sz="2400" dirty="0"/>
              <a:t> de s</a:t>
            </a:r>
            <a:r>
              <a:rPr lang="fr-CA" sz="2400" dirty="0" err="1"/>
              <a:t>écuriser</a:t>
            </a:r>
            <a:r>
              <a:rPr lang="fr-CA" sz="2400" dirty="0"/>
              <a:t> un contrôleur ou des actions</a:t>
            </a:r>
          </a:p>
          <a:p>
            <a:pPr marL="800100" lvl="1" indent="-342900">
              <a:buBlip>
                <a:blip r:embed="rId4"/>
              </a:buBlip>
            </a:pPr>
            <a:r>
              <a:rPr lang="fr-CA" sz="2400" dirty="0"/>
              <a:t>Valider l'utilisateur et les rôles associés</a:t>
            </a:r>
            <a:endParaRPr lang="en-CA" sz="2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58629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Architecture MS Identity</a:t>
            </a:r>
            <a:endParaRPr lang="en-US" sz="2900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524000"/>
            <a:ext cx="5852786" cy="4571999"/>
          </a:xfrm>
        </p:spPr>
        <p:txBody>
          <a:bodyPr/>
          <a:lstStyle/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gestionnaires (ou des </a:t>
            </a:r>
            <a:r>
              <a:rPr lang="fr-FR" b="1" dirty="0">
                <a:solidFill>
                  <a:schemeClr val="accent3"/>
                </a:solidFill>
              </a:rPr>
              <a:t>managers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): repositories pour les modèles contenu. 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b="1" dirty="0" err="1">
                <a:solidFill>
                  <a:schemeClr val="accent3"/>
                </a:solidFill>
              </a:rPr>
              <a:t>UserManager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: chercher, créer, modifier, supprimer des utilisateurs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b="1" dirty="0" err="1">
                <a:solidFill>
                  <a:schemeClr val="accent3"/>
                </a:solidFill>
              </a:rPr>
              <a:t>SignInManager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: connexion, la création/suppression de cookie, etc.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b="1" dirty="0" err="1">
                <a:solidFill>
                  <a:schemeClr val="accent3"/>
                </a:solidFill>
              </a:rPr>
              <a:t>RoleManager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chercher, créer, modifier, supprimer des rôles. </a:t>
            </a:r>
            <a:endParaRPr lang="fr-CA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CA" dirty="0"/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2" descr="Diagramme d'architecture">
            <a:extLst>
              <a:ext uri="{FF2B5EF4-FFF2-40B4-BE49-F238E27FC236}">
                <a16:creationId xmlns:a16="http://schemas.microsoft.com/office/drawing/2014/main" id="{916D33AB-9470-468B-A26C-974491635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" b="7973"/>
          <a:stretch/>
        </p:blipFill>
        <p:spPr bwMode="auto">
          <a:xfrm>
            <a:off x="6096000" y="838200"/>
            <a:ext cx="2728586" cy="48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Schéma</a:t>
            </a:r>
            <a:r>
              <a:rPr lang="en-US" sz="2900" dirty="0"/>
              <a:t> BD MS Identity</a:t>
            </a:r>
            <a:endParaRPr lang="en-US" sz="2900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524000"/>
            <a:ext cx="3712823" cy="457199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MS Identity est fourni en différents modèles. 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L’utilisateur, qui contient ses informations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Les rôles, pour différencier Admin de User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Les 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UserLogins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qui permet de se connecter par un fournisseur externe</a:t>
            </a:r>
          </a:p>
          <a:p>
            <a:pPr marL="342900" indent="-342900" algn="l">
              <a:buBlip>
                <a:blip r:embed="rId3"/>
              </a:buBlip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Les revendications (claims) clés-valeurs à l’utilisateur. (fréquemment fournisseur externe ou de politique)</a:t>
            </a: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CA" dirty="0"/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2" descr="diagramme de base de données">
            <a:extLst>
              <a:ext uri="{FF2B5EF4-FFF2-40B4-BE49-F238E27FC236}">
                <a16:creationId xmlns:a16="http://schemas.microsoft.com/office/drawing/2014/main" id="{700E50AA-BAF8-47F2-800B-26CA52B3B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9023" y="1181101"/>
            <a:ext cx="5278777" cy="38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2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C137B21-2A9D-4385-B8AF-AD0D38545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Mise en place: </a:t>
            </a:r>
            <a:r>
              <a:rPr lang="fr-CA" dirty="0" err="1"/>
              <a:t>Idendity</a:t>
            </a:r>
            <a:endParaRPr lang="fr-CA" dirty="0"/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id="{66AFE5FB-8A2A-4A77-9D92-D5ACB685B3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11756271-9186-4101-BC67-45E37BE8E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777872"/>
              </p:ext>
            </p:extLst>
          </p:nvPr>
        </p:nvGraphicFramePr>
        <p:xfrm>
          <a:off x="205507" y="1293091"/>
          <a:ext cx="8709892" cy="48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334439"/>
      </p:ext>
    </p:extLst>
  </p:cSld>
  <p:clrMapOvr>
    <a:masterClrMapping/>
  </p:clrMapOvr>
</p:sld>
</file>

<file path=ppt/theme/theme1.xml><?xml version="1.0" encoding="utf-8"?>
<a:theme xmlns:a="http://schemas.openxmlformats.org/drawingml/2006/main" name="1_PresenterMedia.com Animated Theme">
  <a:themeElements>
    <a:clrScheme name="shield_fire">
      <a:dk1>
        <a:sysClr val="windowText" lastClr="000000"/>
      </a:dk1>
      <a:lt1>
        <a:sysClr val="window" lastClr="FFFFFF"/>
      </a:lt1>
      <a:dk2>
        <a:srgbClr val="11118D"/>
      </a:dk2>
      <a:lt2>
        <a:srgbClr val="EEECE1"/>
      </a:lt2>
      <a:accent1>
        <a:srgbClr val="3A96D0"/>
      </a:accent1>
      <a:accent2>
        <a:srgbClr val="F7291E"/>
      </a:accent2>
      <a:accent3>
        <a:srgbClr val="149FBE"/>
      </a:accent3>
      <a:accent4>
        <a:srgbClr val="81BF14"/>
      </a:accent4>
      <a:accent5>
        <a:srgbClr val="FF9933"/>
      </a:accent5>
      <a:accent6>
        <a:srgbClr val="62251F"/>
      </a:accent6>
      <a:hlink>
        <a:srgbClr val="FDFD88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26EDA938C2934F8BB9FEAC782B7BC1" ma:contentTypeVersion="2" ma:contentTypeDescription="Crée un document." ma:contentTypeScope="" ma:versionID="e1bb399c86fe6b5414b05c12060af991">
  <xsd:schema xmlns:xsd="http://www.w3.org/2001/XMLSchema" xmlns:xs="http://www.w3.org/2001/XMLSchema" xmlns:p="http://schemas.microsoft.com/office/2006/metadata/properties" xmlns:ns2="d7dba5ab-7f08-4ef1-9306-7dcb335c4f45" targetNamespace="http://schemas.microsoft.com/office/2006/metadata/properties" ma:root="true" ma:fieldsID="725a2fe6cb19c9b5e752a62d2a69f8be" ns2:_="">
    <xsd:import namespace="d7dba5ab-7f08-4ef1-9306-7dcb335c4f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dba5ab-7f08-4ef1-9306-7dcb335c4f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BBE143-8B9C-4D30-8E83-DD023D54A743}"/>
</file>

<file path=customXml/itemProps2.xml><?xml version="1.0" encoding="utf-8"?>
<ds:datastoreItem xmlns:ds="http://schemas.openxmlformats.org/officeDocument/2006/customXml" ds:itemID="{2991A00A-D016-43C3-A8B3-93C9A481A2BD}"/>
</file>

<file path=customXml/itemProps3.xml><?xml version="1.0" encoding="utf-8"?>
<ds:datastoreItem xmlns:ds="http://schemas.openxmlformats.org/officeDocument/2006/customXml" ds:itemID="{1D147485-BC00-4AC0-9586-B57A6AC99F01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1962</TotalTime>
  <Words>1851</Words>
  <Application>Microsoft Office PowerPoint</Application>
  <PresentationFormat>Affichage à l'écran (4:3)</PresentationFormat>
  <Paragraphs>350</Paragraphs>
  <Slides>51</Slides>
  <Notes>23</Notes>
  <HiddenSlides>3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Cascadia Mono</vt:lpstr>
      <vt:lpstr>Consolas</vt:lpstr>
      <vt:lpstr>Courier New</vt:lpstr>
      <vt:lpstr>Franklin Gothic Heavy</vt:lpstr>
      <vt:lpstr>Impact</vt:lpstr>
      <vt:lpstr>Wingdings</vt:lpstr>
      <vt:lpstr>1_PresenterMedia.com Animated Theme</vt:lpstr>
      <vt:lpstr>Office Theme</vt:lpstr>
      <vt:lpstr>1_Office Theme</vt:lpstr>
      <vt:lpstr>Programmation Web Transactionnelle</vt:lpstr>
      <vt:lpstr>Présentation PowerPoint</vt:lpstr>
      <vt:lpstr>Présentation PowerPoint</vt:lpstr>
      <vt:lpstr>Présentation PowerPoint</vt:lpstr>
      <vt:lpstr>La sécurité: Autorisations</vt:lpstr>
      <vt:lpstr>MS Identity: une librairie qui…</vt:lpstr>
      <vt:lpstr>Architecture MS Identity</vt:lpstr>
      <vt:lpstr>Schéma BD MS Identity</vt:lpstr>
      <vt:lpstr>Mise en place: Idendity</vt:lpstr>
      <vt:lpstr>Identity: UserManager&lt;TUser&gt;</vt:lpstr>
      <vt:lpstr>Présentation PowerPoint</vt:lpstr>
      <vt:lpstr>Présentation PowerPoint</vt:lpstr>
      <vt:lpstr>Installation du package via PowerShell</vt:lpstr>
      <vt:lpstr>Bogue Identity autoGénéré</vt:lpstr>
      <vt:lpstr>Bogue Identity autoGénéré</vt:lpstr>
      <vt:lpstr>Bogue Identity autoGénéré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Ajouter dans StartUp.cs</vt:lpstr>
      <vt:lpstr>Modifier le profil utilisateur</vt:lpstr>
      <vt:lpstr>Modifier l’utilisateur User par défaut…</vt:lpstr>
      <vt:lpstr>Modifier l’utilisateur User par défaut…</vt:lpstr>
      <vt:lpstr>Note sur les pages razor sans contrôleurs. </vt:lpstr>
      <vt:lpstr>Mettre à jour le UI</vt:lpstr>
      <vt:lpstr>PageModel Register</vt:lpstr>
      <vt:lpstr>Page Register</vt:lpstr>
      <vt:lpstr>Présentation PowerPoint</vt:lpstr>
      <vt:lpstr>Présentation PowerPoint</vt:lpstr>
      <vt:lpstr>Ajouter FaceBook Auth</vt:lpstr>
      <vt:lpstr>Configuration</vt:lpstr>
      <vt:lpstr>Configuration: startup</vt:lpstr>
      <vt:lpstr>Présentation PowerPoint</vt:lpstr>
      <vt:lpstr>Ajouter Google Auth</vt:lpstr>
      <vt:lpstr>Ajouter Google Auth</vt:lpstr>
      <vt:lpstr>Ajouter Google Auth</vt:lpstr>
      <vt:lpstr>Ajouter Google Auth</vt:lpstr>
      <vt:lpstr>Ajouter Google Auth</vt:lpstr>
      <vt:lpstr>Ajouter Google Auth</vt:lpstr>
      <vt:lpstr>Ajouter Google Auth</vt:lpstr>
      <vt:lpstr>Ajouter Google Auth</vt:lpstr>
      <vt:lpstr>Ajouter Google Auth</vt:lpstr>
      <vt:lpstr>Ajouter Google Auth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Yadallee</dc:creator>
  <cp:lastModifiedBy>Turgeon Valérie</cp:lastModifiedBy>
  <cp:revision>111</cp:revision>
  <dcterms:created xsi:type="dcterms:W3CDTF">2018-03-16T21:39:01Z</dcterms:created>
  <dcterms:modified xsi:type="dcterms:W3CDTF">2022-12-01T16:05:16Z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0x0101001F26EDA938C2934F8BB9FEAC782B7BC1</vt:lpwstr>
  </property>
</Properties>
</file>